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01" r:id="rId3"/>
    <p:sldId id="271" r:id="rId4"/>
    <p:sldId id="277" r:id="rId5"/>
    <p:sldId id="273" r:id="rId6"/>
    <p:sldId id="291" r:id="rId7"/>
    <p:sldId id="265" r:id="rId8"/>
    <p:sldId id="280" r:id="rId9"/>
    <p:sldId id="294" r:id="rId10"/>
    <p:sldId id="293" r:id="rId11"/>
    <p:sldId id="295" r:id="rId12"/>
    <p:sldId id="267" r:id="rId13"/>
    <p:sldId id="259" r:id="rId14"/>
    <p:sldId id="282" r:id="rId15"/>
    <p:sldId id="284" r:id="rId16"/>
    <p:sldId id="275" r:id="rId17"/>
    <p:sldId id="292" r:id="rId18"/>
    <p:sldId id="274" r:id="rId19"/>
    <p:sldId id="298" r:id="rId20"/>
    <p:sldId id="299" r:id="rId21"/>
    <p:sldId id="270" r:id="rId22"/>
    <p:sldId id="288" r:id="rId23"/>
    <p:sldId id="289" r:id="rId24"/>
    <p:sldId id="260" r:id="rId25"/>
    <p:sldId id="257" r:id="rId26"/>
    <p:sldId id="258" r:id="rId27"/>
    <p:sldId id="276" r:id="rId28"/>
    <p:sldId id="268" r:id="rId29"/>
    <p:sldId id="279" r:id="rId30"/>
    <p:sldId id="290" r:id="rId31"/>
    <p:sldId id="296" r:id="rId32"/>
    <p:sldId id="283" r:id="rId33"/>
    <p:sldId id="300" r:id="rId34"/>
    <p:sldId id="272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D6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>
        <p:scale>
          <a:sx n="66" d="100"/>
          <a:sy n="66" d="100"/>
        </p:scale>
        <p:origin x="2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2f99041a11c18253" providerId="LiveId" clId="{B9C5C149-949A-4A3B-BD3C-85ACDA32CCD0}"/>
    <pc:docChg chg="undo custSel addSld delSld modSld sldOrd modMainMaster">
      <pc:chgData name="" userId="2f99041a11c18253" providerId="LiveId" clId="{B9C5C149-949A-4A3B-BD3C-85ACDA32CCD0}" dt="2022-12-26T12:12:46.743" v="2876" actId="1076"/>
      <pc:docMkLst>
        <pc:docMk/>
      </pc:docMkLst>
      <pc:sldChg chg="modSp">
        <pc:chgData name="" userId="2f99041a11c18253" providerId="LiveId" clId="{B9C5C149-949A-4A3B-BD3C-85ACDA32CCD0}" dt="2022-12-24T18:43:36.088" v="2764" actId="20577"/>
        <pc:sldMkLst>
          <pc:docMk/>
          <pc:sldMk cId="3096249080" sldId="256"/>
        </pc:sldMkLst>
        <pc:spChg chg="mod">
          <ac:chgData name="" userId="2f99041a11c18253" providerId="LiveId" clId="{B9C5C149-949A-4A3B-BD3C-85ACDA32CCD0}" dt="2022-12-24T18:40:47.498" v="2733" actId="2711"/>
          <ac:spMkLst>
            <pc:docMk/>
            <pc:sldMk cId="3096249080" sldId="256"/>
            <ac:spMk id="2" creationId="{A5DA46FE-7E76-4134-B118-D14A1082FCC9}"/>
          </ac:spMkLst>
        </pc:spChg>
        <pc:spChg chg="mod">
          <ac:chgData name="" userId="2f99041a11c18253" providerId="LiveId" clId="{B9C5C149-949A-4A3B-BD3C-85ACDA32CCD0}" dt="2022-12-24T18:43:36.088" v="2764" actId="20577"/>
          <ac:spMkLst>
            <pc:docMk/>
            <pc:sldMk cId="3096249080" sldId="256"/>
            <ac:spMk id="3" creationId="{875A4D75-05B4-44AB-9509-AB97B0993C98}"/>
          </ac:spMkLst>
        </pc:spChg>
      </pc:sldChg>
      <pc:sldChg chg="modSp add">
        <pc:chgData name="" userId="2f99041a11c18253" providerId="LiveId" clId="{B9C5C149-949A-4A3B-BD3C-85ACDA32CCD0}" dt="2022-12-24T18:28:33.224" v="2581" actId="2711"/>
        <pc:sldMkLst>
          <pc:docMk/>
          <pc:sldMk cId="2853496369" sldId="257"/>
        </pc:sldMkLst>
        <pc:spChg chg="mod">
          <ac:chgData name="" userId="2f99041a11c18253" providerId="LiveId" clId="{B9C5C149-949A-4A3B-BD3C-85ACDA32CCD0}" dt="2022-12-24T18:28:33.224" v="2581" actId="2711"/>
          <ac:spMkLst>
            <pc:docMk/>
            <pc:sldMk cId="2853496369" sldId="257"/>
            <ac:spMk id="2" creationId="{CA588271-4413-438A-8566-EA4C66C02E0B}"/>
          </ac:spMkLst>
        </pc:spChg>
      </pc:sldChg>
      <pc:sldChg chg="modSp add">
        <pc:chgData name="" userId="2f99041a11c18253" providerId="LiveId" clId="{B9C5C149-949A-4A3B-BD3C-85ACDA32CCD0}" dt="2022-12-24T18:28:23.367" v="2580" actId="2711"/>
        <pc:sldMkLst>
          <pc:docMk/>
          <pc:sldMk cId="2786235074" sldId="258"/>
        </pc:sldMkLst>
        <pc:spChg chg="mod">
          <ac:chgData name="" userId="2f99041a11c18253" providerId="LiveId" clId="{B9C5C149-949A-4A3B-BD3C-85ACDA32CCD0}" dt="2022-12-24T18:28:23.367" v="2580" actId="2711"/>
          <ac:spMkLst>
            <pc:docMk/>
            <pc:sldMk cId="2786235074" sldId="258"/>
            <ac:spMk id="2" creationId="{6B4A07CA-342F-4746-BBF4-289B8AB6CA61}"/>
          </ac:spMkLst>
        </pc:spChg>
      </pc:sldChg>
      <pc:sldChg chg="add">
        <pc:chgData name="" userId="2f99041a11c18253" providerId="LiveId" clId="{B9C5C149-949A-4A3B-BD3C-85ACDA32CCD0}" dt="2022-12-24T17:17:13.380" v="745"/>
        <pc:sldMkLst>
          <pc:docMk/>
          <pc:sldMk cId="3005282" sldId="259"/>
        </pc:sldMkLst>
      </pc:sldChg>
      <pc:sldChg chg="addSp modSp add">
        <pc:chgData name="" userId="2f99041a11c18253" providerId="LiveId" clId="{B9C5C149-949A-4A3B-BD3C-85ACDA32CCD0}" dt="2022-12-24T18:43:12.464" v="2760" actId="207"/>
        <pc:sldMkLst>
          <pc:docMk/>
          <pc:sldMk cId="621082240" sldId="260"/>
        </pc:sldMkLst>
        <pc:spChg chg="mod">
          <ac:chgData name="" userId="2f99041a11c18253" providerId="LiveId" clId="{B9C5C149-949A-4A3B-BD3C-85ACDA32CCD0}" dt="2022-12-24T18:43:12.464" v="2760" actId="207"/>
          <ac:spMkLst>
            <pc:docMk/>
            <pc:sldMk cId="621082240" sldId="260"/>
            <ac:spMk id="3" creationId="{B09B0BBF-87B6-4D2D-B6D7-5C5B5A2D268B}"/>
          </ac:spMkLst>
        </pc:spChg>
        <pc:picChg chg="add mod">
          <ac:chgData name="" userId="2f99041a11c18253" providerId="LiveId" clId="{B9C5C149-949A-4A3B-BD3C-85ACDA32CCD0}" dt="2022-12-24T18:43:02.059" v="2757" actId="1076"/>
          <ac:picMkLst>
            <pc:docMk/>
            <pc:sldMk cId="621082240" sldId="260"/>
            <ac:picMk id="5" creationId="{61A7DFD6-1F9F-4750-816B-9A2F79E366E8}"/>
          </ac:picMkLst>
        </pc:picChg>
      </pc:sldChg>
      <pc:sldChg chg="modSp">
        <pc:chgData name="" userId="2f99041a11c18253" providerId="LiveId" clId="{B9C5C149-949A-4A3B-BD3C-85ACDA32CCD0}" dt="2022-12-24T17:30:03.755" v="1308" actId="1076"/>
        <pc:sldMkLst>
          <pc:docMk/>
          <pc:sldMk cId="3719367791" sldId="265"/>
        </pc:sldMkLst>
        <pc:spChg chg="mod">
          <ac:chgData name="" userId="2f99041a11c18253" providerId="LiveId" clId="{B9C5C149-949A-4A3B-BD3C-85ACDA32CCD0}" dt="2022-12-24T17:30:03.755" v="1308" actId="1076"/>
          <ac:spMkLst>
            <pc:docMk/>
            <pc:sldMk cId="3719367791" sldId="265"/>
            <ac:spMk id="2" creationId="{D97ED831-6E14-4B18-AFC3-01EB777C32B8}"/>
          </ac:spMkLst>
        </pc:spChg>
      </pc:sldChg>
      <pc:sldChg chg="modSp">
        <pc:chgData name="" userId="2f99041a11c18253" providerId="LiveId" clId="{B9C5C149-949A-4A3B-BD3C-85ACDA32CCD0}" dt="2022-12-24T18:23:07.421" v="2482" actId="1076"/>
        <pc:sldMkLst>
          <pc:docMk/>
          <pc:sldMk cId="3145732133" sldId="267"/>
        </pc:sldMkLst>
        <pc:spChg chg="mod">
          <ac:chgData name="" userId="2f99041a11c18253" providerId="LiveId" clId="{B9C5C149-949A-4A3B-BD3C-85ACDA32CCD0}" dt="2022-12-24T18:23:07.421" v="2482" actId="1076"/>
          <ac:spMkLst>
            <pc:docMk/>
            <pc:sldMk cId="3145732133" sldId="267"/>
            <ac:spMk id="2" creationId="{1E3F9868-073C-4A46-8ABF-0DA545546DF4}"/>
          </ac:spMkLst>
        </pc:spChg>
      </pc:sldChg>
      <pc:sldChg chg="modSp">
        <pc:chgData name="" userId="2f99041a11c18253" providerId="LiveId" clId="{B9C5C149-949A-4A3B-BD3C-85ACDA32CCD0}" dt="2022-12-24T16:50:02.859" v="725" actId="2711"/>
        <pc:sldMkLst>
          <pc:docMk/>
          <pc:sldMk cId="2906495202" sldId="268"/>
        </pc:sldMkLst>
        <pc:spChg chg="mod">
          <ac:chgData name="" userId="2f99041a11c18253" providerId="LiveId" clId="{B9C5C149-949A-4A3B-BD3C-85ACDA32CCD0}" dt="2022-12-24T16:50:02.859" v="725" actId="2711"/>
          <ac:spMkLst>
            <pc:docMk/>
            <pc:sldMk cId="2906495202" sldId="268"/>
            <ac:spMk id="2" creationId="{DE8ABEE6-3026-4833-875D-A2D5345B35C0}"/>
          </ac:spMkLst>
        </pc:spChg>
      </pc:sldChg>
      <pc:sldChg chg="add">
        <pc:chgData name="" userId="2f99041a11c18253" providerId="LiveId" clId="{B9C5C149-949A-4A3B-BD3C-85ACDA32CCD0}" dt="2022-12-24T18:23:20.709" v="2488"/>
        <pc:sldMkLst>
          <pc:docMk/>
          <pc:sldMk cId="4233321918" sldId="270"/>
        </pc:sldMkLst>
      </pc:sldChg>
      <pc:sldChg chg="modSp">
        <pc:chgData name="" userId="2f99041a11c18253" providerId="LiveId" clId="{B9C5C149-949A-4A3B-BD3C-85ACDA32CCD0}" dt="2022-12-24T18:43:46.456" v="2765" actId="1076"/>
        <pc:sldMkLst>
          <pc:docMk/>
          <pc:sldMk cId="1142595866" sldId="271"/>
        </pc:sldMkLst>
        <pc:spChg chg="mod">
          <ac:chgData name="" userId="2f99041a11c18253" providerId="LiveId" clId="{B9C5C149-949A-4A3B-BD3C-85ACDA32CCD0}" dt="2022-12-24T18:43:46.456" v="2765" actId="1076"/>
          <ac:spMkLst>
            <pc:docMk/>
            <pc:sldMk cId="1142595866" sldId="271"/>
            <ac:spMk id="2" creationId="{12C467D1-B230-4ECF-9500-3A55DF7072D9}"/>
          </ac:spMkLst>
        </pc:spChg>
      </pc:sldChg>
      <pc:sldChg chg="addSp delSp modSp add ord modNotesTx">
        <pc:chgData name="" userId="2f99041a11c18253" providerId="LiveId" clId="{B9C5C149-949A-4A3B-BD3C-85ACDA32CCD0}" dt="2022-12-24T18:12:45.952" v="2163" actId="1076"/>
        <pc:sldMkLst>
          <pc:docMk/>
          <pc:sldMk cId="1189141067" sldId="273"/>
        </pc:sldMkLst>
        <pc:spChg chg="mod">
          <ac:chgData name="" userId="2f99041a11c18253" providerId="LiveId" clId="{B9C5C149-949A-4A3B-BD3C-85ACDA32CCD0}" dt="2022-12-24T17:48:05.692" v="1717" actId="14100"/>
          <ac:spMkLst>
            <pc:docMk/>
            <pc:sldMk cId="1189141067" sldId="273"/>
            <ac:spMk id="2" creationId="{4B7687DE-83BF-4442-8D85-A26A02C6E4A5}"/>
          </ac:spMkLst>
        </pc:spChg>
        <pc:spChg chg="del">
          <ac:chgData name="" userId="2f99041a11c18253" providerId="LiveId" clId="{B9C5C149-949A-4A3B-BD3C-85ACDA32CCD0}" dt="2022-12-23T03:32:32.529" v="21"/>
          <ac:spMkLst>
            <pc:docMk/>
            <pc:sldMk cId="1189141067" sldId="273"/>
            <ac:spMk id="3" creationId="{50B598C8-32BD-429B-B6B8-9D5487B4A87F}"/>
          </ac:spMkLst>
        </pc:spChg>
        <pc:spChg chg="add del mod">
          <ac:chgData name="" userId="2f99041a11c18253" providerId="LiveId" clId="{B9C5C149-949A-4A3B-BD3C-85ACDA32CCD0}" dt="2022-12-23T03:33:17.199" v="31" actId="478"/>
          <ac:spMkLst>
            <pc:docMk/>
            <pc:sldMk cId="1189141067" sldId="273"/>
            <ac:spMk id="6" creationId="{D1A4D1C8-DCC6-4EA7-83B5-F06C76C860FE}"/>
          </ac:spMkLst>
        </pc:spChg>
        <pc:spChg chg="add mod">
          <ac:chgData name="" userId="2f99041a11c18253" providerId="LiveId" clId="{B9C5C149-949A-4A3B-BD3C-85ACDA32CCD0}" dt="2022-12-24T17:57:30.977" v="1874" actId="1076"/>
          <ac:spMkLst>
            <pc:docMk/>
            <pc:sldMk cId="1189141067" sldId="273"/>
            <ac:spMk id="8" creationId="{72580092-D0AE-4A7C-A685-13F9F50ABC90}"/>
          </ac:spMkLst>
        </pc:spChg>
        <pc:picChg chg="add del mod">
          <ac:chgData name="" userId="2f99041a11c18253" providerId="LiveId" clId="{B9C5C149-949A-4A3B-BD3C-85ACDA32CCD0}" dt="2022-12-23T03:33:11.081" v="26" actId="478"/>
          <ac:picMkLst>
            <pc:docMk/>
            <pc:sldMk cId="1189141067" sldId="273"/>
            <ac:picMk id="4" creationId="{B4D79892-F87E-4F5F-8B33-83B60391D723}"/>
          </ac:picMkLst>
        </pc:picChg>
        <pc:picChg chg="add del mod">
          <ac:chgData name="" userId="2f99041a11c18253" providerId="LiveId" clId="{B9C5C149-949A-4A3B-BD3C-85ACDA32CCD0}" dt="2022-12-24T18:12:42.743" v="2161" actId="478"/>
          <ac:picMkLst>
            <pc:docMk/>
            <pc:sldMk cId="1189141067" sldId="273"/>
            <ac:picMk id="7" creationId="{8BEFC151-DAC8-4E65-A7CC-A77CBFED8404}"/>
          </ac:picMkLst>
        </pc:picChg>
        <pc:picChg chg="add mod">
          <ac:chgData name="" userId="2f99041a11c18253" providerId="LiveId" clId="{B9C5C149-949A-4A3B-BD3C-85ACDA32CCD0}" dt="2022-12-24T18:12:45.952" v="2163" actId="1076"/>
          <ac:picMkLst>
            <pc:docMk/>
            <pc:sldMk cId="1189141067" sldId="273"/>
            <ac:picMk id="9" creationId="{CF6BB4BB-F347-4447-8157-09E758466696}"/>
          </ac:picMkLst>
        </pc:picChg>
      </pc:sldChg>
      <pc:sldChg chg="addSp delSp modSp add ord">
        <pc:chgData name="" userId="2f99041a11c18253" providerId="LiveId" clId="{B9C5C149-949A-4A3B-BD3C-85ACDA32CCD0}" dt="2022-12-24T18:26:24.216" v="2542" actId="1076"/>
        <pc:sldMkLst>
          <pc:docMk/>
          <pc:sldMk cId="2068208070" sldId="274"/>
        </pc:sldMkLst>
        <pc:spChg chg="del mod">
          <ac:chgData name="" userId="2f99041a11c18253" providerId="LiveId" clId="{B9C5C149-949A-4A3B-BD3C-85ACDA32CCD0}" dt="2022-12-24T05:50:42.628" v="440" actId="478"/>
          <ac:spMkLst>
            <pc:docMk/>
            <pc:sldMk cId="2068208070" sldId="274"/>
            <ac:spMk id="2" creationId="{FA8E1973-3C3A-4AAD-92F2-0D57F81E9223}"/>
          </ac:spMkLst>
        </pc:spChg>
        <pc:spChg chg="del">
          <ac:chgData name="" userId="2f99041a11c18253" providerId="LiveId" clId="{B9C5C149-949A-4A3B-BD3C-85ACDA32CCD0}" dt="2022-12-24T05:55:52.666" v="448"/>
          <ac:spMkLst>
            <pc:docMk/>
            <pc:sldMk cId="2068208070" sldId="274"/>
            <ac:spMk id="3" creationId="{54BFF500-9DF9-4091-AE5A-6AD955B19620}"/>
          </ac:spMkLst>
        </pc:spChg>
        <pc:spChg chg="add del mod">
          <ac:chgData name="" userId="2f99041a11c18253" providerId="LiveId" clId="{B9C5C149-949A-4A3B-BD3C-85ACDA32CCD0}" dt="2022-12-24T05:50:44.588" v="441" actId="478"/>
          <ac:spMkLst>
            <pc:docMk/>
            <pc:sldMk cId="2068208070" sldId="274"/>
            <ac:spMk id="5" creationId="{2C20BB1E-EB5F-44B5-A9D8-EDBC69EF3610}"/>
          </ac:spMkLst>
        </pc:spChg>
        <pc:picChg chg="add del mod">
          <ac:chgData name="" userId="2f99041a11c18253" providerId="LiveId" clId="{B9C5C149-949A-4A3B-BD3C-85ACDA32CCD0}" dt="2022-12-24T05:57:02.408" v="459" actId="478"/>
          <ac:picMkLst>
            <pc:docMk/>
            <pc:sldMk cId="2068208070" sldId="274"/>
            <ac:picMk id="6" creationId="{C9AA12C7-CAA5-4469-9D8D-D804FC66EC8C}"/>
          </ac:picMkLst>
        </pc:picChg>
        <pc:picChg chg="add mod">
          <ac:chgData name="" userId="2f99041a11c18253" providerId="LiveId" clId="{B9C5C149-949A-4A3B-BD3C-85ACDA32CCD0}" dt="2022-12-24T18:26:24.216" v="2542" actId="1076"/>
          <ac:picMkLst>
            <pc:docMk/>
            <pc:sldMk cId="2068208070" sldId="274"/>
            <ac:picMk id="7" creationId="{A3D2ECC6-E5C7-4DA2-9C82-418526B3C500}"/>
          </ac:picMkLst>
        </pc:picChg>
      </pc:sldChg>
      <pc:sldChg chg="addSp delSp modSp add ord">
        <pc:chgData name="" userId="2f99041a11c18253" providerId="LiveId" clId="{B9C5C149-949A-4A3B-BD3C-85ACDA32CCD0}" dt="2022-12-24T17:00:51.756" v="738" actId="1076"/>
        <pc:sldMkLst>
          <pc:docMk/>
          <pc:sldMk cId="440022537" sldId="275"/>
        </pc:sldMkLst>
        <pc:spChg chg="mod">
          <ac:chgData name="" userId="2f99041a11c18253" providerId="LiveId" clId="{B9C5C149-949A-4A3B-BD3C-85ACDA32CCD0}" dt="2022-12-24T16:56:30.054" v="732" actId="2711"/>
          <ac:spMkLst>
            <pc:docMk/>
            <pc:sldMk cId="440022537" sldId="275"/>
            <ac:spMk id="2" creationId="{41B73629-A396-4901-9E98-3F19D35D57E4}"/>
          </ac:spMkLst>
        </pc:spChg>
        <pc:spChg chg="mod">
          <ac:chgData name="" userId="2f99041a11c18253" providerId="LiveId" clId="{B9C5C149-949A-4A3B-BD3C-85ACDA32CCD0}" dt="2022-12-23T03:36:34.512" v="132" actId="20577"/>
          <ac:spMkLst>
            <pc:docMk/>
            <pc:sldMk cId="440022537" sldId="275"/>
            <ac:spMk id="3" creationId="{2C8B9B2E-4B1A-4741-AFCF-969FFA66D2C4}"/>
          </ac:spMkLst>
        </pc:spChg>
        <pc:picChg chg="add del mod">
          <ac:chgData name="" userId="2f99041a11c18253" providerId="LiveId" clId="{B9C5C149-949A-4A3B-BD3C-85ACDA32CCD0}" dt="2022-12-24T16:34:01.209" v="713"/>
          <ac:picMkLst>
            <pc:docMk/>
            <pc:sldMk cId="440022537" sldId="275"/>
            <ac:picMk id="4" creationId="{BA83A357-2C03-4DD9-ACE3-9D166516A670}"/>
          </ac:picMkLst>
        </pc:picChg>
        <pc:picChg chg="add mod">
          <ac:chgData name="" userId="2f99041a11c18253" providerId="LiveId" clId="{B9C5C149-949A-4A3B-BD3C-85ACDA32CCD0}" dt="2022-12-24T17:00:51.756" v="738" actId="1076"/>
          <ac:picMkLst>
            <pc:docMk/>
            <pc:sldMk cId="440022537" sldId="275"/>
            <ac:picMk id="5" creationId="{C4C58EF9-FEE4-4B50-BDD0-4E7B18A6643B}"/>
          </ac:picMkLst>
        </pc:picChg>
      </pc:sldChg>
      <pc:sldChg chg="addSp delSp add addAnim delAnim modAnim">
        <pc:chgData name="" userId="2f99041a11c18253" providerId="LiveId" clId="{B9C5C149-949A-4A3B-BD3C-85ACDA32CCD0}" dt="2022-12-24T18:55:36" v="2810"/>
        <pc:sldMkLst>
          <pc:docMk/>
          <pc:sldMk cId="553305909" sldId="276"/>
        </pc:sldMkLst>
        <pc:picChg chg="add del">
          <ac:chgData name="" userId="2f99041a11c18253" providerId="LiveId" clId="{B9C5C149-949A-4A3B-BD3C-85ACDA32CCD0}" dt="2022-12-24T18:54:04.485" v="2803" actId="478"/>
          <ac:picMkLst>
            <pc:docMk/>
            <pc:sldMk cId="553305909" sldId="276"/>
            <ac:picMk id="1028" creationId="{58CBA2FF-BBED-4EF8-ADD4-8E647A45F8DF}"/>
          </ac:picMkLst>
        </pc:picChg>
      </pc:sldChg>
      <pc:sldChg chg="addSp delSp modSp add ord setBg modAnim">
        <pc:chgData name="" userId="2f99041a11c18253" providerId="LiveId" clId="{B9C5C149-949A-4A3B-BD3C-85ACDA32CCD0}" dt="2022-12-24T17:57:08.659" v="1872" actId="1076"/>
        <pc:sldMkLst>
          <pc:docMk/>
          <pc:sldMk cId="3374668348" sldId="277"/>
        </pc:sldMkLst>
        <pc:spChg chg="del mod">
          <ac:chgData name="" userId="2f99041a11c18253" providerId="LiveId" clId="{B9C5C149-949A-4A3B-BD3C-85ACDA32CCD0}" dt="2022-12-24T17:18:43.092" v="841" actId="478"/>
          <ac:spMkLst>
            <pc:docMk/>
            <pc:sldMk cId="3374668348" sldId="277"/>
            <ac:spMk id="2" creationId="{402D7013-2230-42A1-B209-8F61DDF36F4F}"/>
          </ac:spMkLst>
        </pc:spChg>
        <pc:spChg chg="del">
          <ac:chgData name="" userId="2f99041a11c18253" providerId="LiveId" clId="{B9C5C149-949A-4A3B-BD3C-85ACDA32CCD0}" dt="2022-12-23T16:44:19.429" v="256"/>
          <ac:spMkLst>
            <pc:docMk/>
            <pc:sldMk cId="3374668348" sldId="277"/>
            <ac:spMk id="3" creationId="{F6C5DAE3-4C0F-4E36-9243-1E5AB017D068}"/>
          </ac:spMkLst>
        </pc:spChg>
        <pc:spChg chg="add del mod">
          <ac:chgData name="" userId="2f99041a11c18253" providerId="LiveId" clId="{B9C5C149-949A-4A3B-BD3C-85ACDA32CCD0}" dt="2022-12-24T05:07:20.536" v="399" actId="478"/>
          <ac:spMkLst>
            <pc:docMk/>
            <pc:sldMk cId="3374668348" sldId="277"/>
            <ac:spMk id="5" creationId="{6EB7F668-9CA4-4189-9D9A-5F8C636755D5}"/>
          </ac:spMkLst>
        </pc:spChg>
        <pc:spChg chg="add del mod">
          <ac:chgData name="" userId="2f99041a11c18253" providerId="LiveId" clId="{B9C5C149-949A-4A3B-BD3C-85ACDA32CCD0}" dt="2022-12-24T05:07:27.564" v="403"/>
          <ac:spMkLst>
            <pc:docMk/>
            <pc:sldMk cId="3374668348" sldId="277"/>
            <ac:spMk id="6" creationId="{5296FF01-5698-48C3-BB8E-1F9B50BA555E}"/>
          </ac:spMkLst>
        </pc:spChg>
        <pc:spChg chg="add mod">
          <ac:chgData name="" userId="2f99041a11c18253" providerId="LiveId" clId="{B9C5C149-949A-4A3B-BD3C-85ACDA32CCD0}" dt="2022-12-24T17:57:08.659" v="1872" actId="1076"/>
          <ac:spMkLst>
            <pc:docMk/>
            <pc:sldMk cId="3374668348" sldId="277"/>
            <ac:spMk id="7" creationId="{56CEC517-A0F8-4C94-B2B0-14CD63E21F40}"/>
          </ac:spMkLst>
        </pc:spChg>
        <pc:spChg chg="add del mod">
          <ac:chgData name="" userId="2f99041a11c18253" providerId="LiveId" clId="{B9C5C149-949A-4A3B-BD3C-85ACDA32CCD0}" dt="2022-12-24T17:55:32.960" v="1822"/>
          <ac:spMkLst>
            <pc:docMk/>
            <pc:sldMk cId="3374668348" sldId="277"/>
            <ac:spMk id="9" creationId="{24A08968-F790-4EAA-8294-C34BFA43A253}"/>
          </ac:spMkLst>
        </pc:spChg>
        <pc:spChg chg="add mod">
          <ac:chgData name="" userId="2f99041a11c18253" providerId="LiveId" clId="{B9C5C149-949A-4A3B-BD3C-85ACDA32CCD0}" dt="2022-12-24T17:56:25.378" v="1865" actId="1076"/>
          <ac:spMkLst>
            <pc:docMk/>
            <pc:sldMk cId="3374668348" sldId="277"/>
            <ac:spMk id="11" creationId="{CD133D4A-4480-4F56-95CC-20CA6E42B3B9}"/>
          </ac:spMkLst>
        </pc:spChg>
        <pc:picChg chg="add del mod">
          <ac:chgData name="" userId="2f99041a11c18253" providerId="LiveId" clId="{B9C5C149-949A-4A3B-BD3C-85ACDA32CCD0}" dt="2022-12-24T17:54:07.676" v="1819" actId="478"/>
          <ac:picMkLst>
            <pc:docMk/>
            <pc:sldMk cId="3374668348" sldId="277"/>
            <ac:picMk id="4" creationId="{63A0B3F5-EF24-42AB-8B72-2160ECE7E7CC}"/>
          </ac:picMkLst>
        </pc:picChg>
        <pc:picChg chg="add mod">
          <ac:chgData name="" userId="2f99041a11c18253" providerId="LiveId" clId="{B9C5C149-949A-4A3B-BD3C-85ACDA32CCD0}" dt="2022-12-24T17:55:43.940" v="1826" actId="1076"/>
          <ac:picMkLst>
            <pc:docMk/>
            <pc:sldMk cId="3374668348" sldId="277"/>
            <ac:picMk id="10" creationId="{E16EF1CA-6B5D-4BB6-9CE6-27B5384FAEDE}"/>
          </ac:picMkLst>
        </pc:picChg>
      </pc:sldChg>
      <pc:sldChg chg="addSp delSp modSp add modAnim">
        <pc:chgData name="" userId="2f99041a11c18253" providerId="LiveId" clId="{B9C5C149-949A-4A3B-BD3C-85ACDA32CCD0}" dt="2022-12-26T12:12:46.743" v="2876" actId="1076"/>
        <pc:sldMkLst>
          <pc:docMk/>
          <pc:sldMk cId="193678321" sldId="279"/>
        </pc:sldMkLst>
        <pc:picChg chg="add mod">
          <ac:chgData name="" userId="2f99041a11c18253" providerId="LiveId" clId="{B9C5C149-949A-4A3B-BD3C-85ACDA32CCD0}" dt="2022-12-26T12:11:26.566" v="2845" actId="1076"/>
          <ac:picMkLst>
            <pc:docMk/>
            <pc:sldMk cId="193678321" sldId="279"/>
            <ac:picMk id="2" creationId="{535D4352-B696-4370-8531-1382DB6E2349}"/>
          </ac:picMkLst>
        </pc:picChg>
        <pc:picChg chg="add mod">
          <ac:chgData name="" userId="2f99041a11c18253" providerId="LiveId" clId="{B9C5C149-949A-4A3B-BD3C-85ACDA32CCD0}" dt="2022-12-26T12:11:38.129" v="2852" actId="1076"/>
          <ac:picMkLst>
            <pc:docMk/>
            <pc:sldMk cId="193678321" sldId="279"/>
            <ac:picMk id="3" creationId="{0E4AACA2-DBF0-4EC9-8624-9AC9BF73675A}"/>
          </ac:picMkLst>
        </pc:picChg>
        <pc:picChg chg="add del mod">
          <ac:chgData name="" userId="2f99041a11c18253" providerId="LiveId" clId="{B9C5C149-949A-4A3B-BD3C-85ACDA32CCD0}" dt="2022-12-26T12:11:44.327" v="2856" actId="478"/>
          <ac:picMkLst>
            <pc:docMk/>
            <pc:sldMk cId="193678321" sldId="279"/>
            <ac:picMk id="5" creationId="{C9D35C8B-6116-47DA-83E3-D412685EC379}"/>
          </ac:picMkLst>
        </pc:picChg>
        <pc:picChg chg="add mod">
          <ac:chgData name="" userId="2f99041a11c18253" providerId="LiveId" clId="{B9C5C149-949A-4A3B-BD3C-85ACDA32CCD0}" dt="2022-12-26T12:11:48.064" v="2858" actId="1076"/>
          <ac:picMkLst>
            <pc:docMk/>
            <pc:sldMk cId="193678321" sldId="279"/>
            <ac:picMk id="6" creationId="{002815E2-1B46-4F5E-B649-0B8338DAA587}"/>
          </ac:picMkLst>
        </pc:picChg>
        <pc:picChg chg="add mod">
          <ac:chgData name="" userId="2f99041a11c18253" providerId="LiveId" clId="{B9C5C149-949A-4A3B-BD3C-85ACDA32CCD0}" dt="2022-12-26T12:11:52.297" v="2860" actId="1076"/>
          <ac:picMkLst>
            <pc:docMk/>
            <pc:sldMk cId="193678321" sldId="279"/>
            <ac:picMk id="7" creationId="{B8B32D32-2A78-4050-92C9-8D2DD1F5B14B}"/>
          </ac:picMkLst>
        </pc:picChg>
        <pc:picChg chg="add mod">
          <ac:chgData name="" userId="2f99041a11c18253" providerId="LiveId" clId="{B9C5C149-949A-4A3B-BD3C-85ACDA32CCD0}" dt="2022-12-26T12:11:59.383" v="2862" actId="1076"/>
          <ac:picMkLst>
            <pc:docMk/>
            <pc:sldMk cId="193678321" sldId="279"/>
            <ac:picMk id="8" creationId="{D24A7022-58FA-435A-B969-3B2AEF6AE49B}"/>
          </ac:picMkLst>
        </pc:picChg>
        <pc:picChg chg="add mod">
          <ac:chgData name="" userId="2f99041a11c18253" providerId="LiveId" clId="{B9C5C149-949A-4A3B-BD3C-85ACDA32CCD0}" dt="2022-12-26T12:12:10.922" v="2864" actId="571"/>
          <ac:picMkLst>
            <pc:docMk/>
            <pc:sldMk cId="193678321" sldId="279"/>
            <ac:picMk id="9" creationId="{984C8BD9-BACD-4D82-9EF2-41F32552A6FB}"/>
          </ac:picMkLst>
        </pc:picChg>
        <pc:picChg chg="add mod">
          <ac:chgData name="" userId="2f99041a11c18253" providerId="LiveId" clId="{B9C5C149-949A-4A3B-BD3C-85ACDA32CCD0}" dt="2022-12-26T12:12:46.743" v="2876" actId="1076"/>
          <ac:picMkLst>
            <pc:docMk/>
            <pc:sldMk cId="193678321" sldId="279"/>
            <ac:picMk id="10" creationId="{9C8EB822-187D-4E30-A34A-BA7233C36C77}"/>
          </ac:picMkLst>
        </pc:picChg>
      </pc:sldChg>
      <pc:sldChg chg="addSp delSp modSp add">
        <pc:chgData name="" userId="2f99041a11c18253" providerId="LiveId" clId="{B9C5C149-949A-4A3B-BD3C-85ACDA32CCD0}" dt="2022-12-24T07:55:57.915" v="545" actId="1076"/>
        <pc:sldMkLst>
          <pc:docMk/>
          <pc:sldMk cId="2707013109" sldId="280"/>
        </pc:sldMkLst>
        <pc:spChg chg="del">
          <ac:chgData name="" userId="2f99041a11c18253" providerId="LiveId" clId="{B9C5C149-949A-4A3B-BD3C-85ACDA32CCD0}" dt="2022-12-24T07:54:07.756" v="532" actId="478"/>
          <ac:spMkLst>
            <pc:docMk/>
            <pc:sldMk cId="2707013109" sldId="280"/>
            <ac:spMk id="2" creationId="{372536A8-1260-4861-87E7-6F2F0FEAAD90}"/>
          </ac:spMkLst>
        </pc:spChg>
        <pc:spChg chg="del">
          <ac:chgData name="" userId="2f99041a11c18253" providerId="LiveId" clId="{B9C5C149-949A-4A3B-BD3C-85ACDA32CCD0}" dt="2022-12-24T07:54:03.915" v="529" actId="478"/>
          <ac:spMkLst>
            <pc:docMk/>
            <pc:sldMk cId="2707013109" sldId="280"/>
            <ac:spMk id="3" creationId="{BFC81A39-2DBF-4B8A-B0F6-7F20C83C1DC4}"/>
          </ac:spMkLst>
        </pc:spChg>
        <pc:picChg chg="add del mod">
          <ac:chgData name="" userId="2f99041a11c18253" providerId="LiveId" clId="{B9C5C149-949A-4A3B-BD3C-85ACDA32CCD0}" dt="2022-12-24T07:55:41.147" v="539" actId="478"/>
          <ac:picMkLst>
            <pc:docMk/>
            <pc:sldMk cId="2707013109" sldId="280"/>
            <ac:picMk id="4" creationId="{2F2D99E1-27D9-4528-8739-1F7B6590BCF0}"/>
          </ac:picMkLst>
        </pc:picChg>
        <pc:picChg chg="add mod">
          <ac:chgData name="" userId="2f99041a11c18253" providerId="LiveId" clId="{B9C5C149-949A-4A3B-BD3C-85ACDA32CCD0}" dt="2022-12-24T07:55:57.915" v="545" actId="1076"/>
          <ac:picMkLst>
            <pc:docMk/>
            <pc:sldMk cId="2707013109" sldId="280"/>
            <ac:picMk id="5" creationId="{AC496D16-9E64-4F03-96CF-6E85324FD310}"/>
          </ac:picMkLst>
        </pc:picChg>
      </pc:sldChg>
      <pc:sldChg chg="addSp delSp modSp add ord modAnim">
        <pc:chgData name="" userId="2f99041a11c18253" providerId="LiveId" clId="{B9C5C149-949A-4A3B-BD3C-85ACDA32CCD0}" dt="2022-12-24T17:26:08.213" v="1287"/>
        <pc:sldMkLst>
          <pc:docMk/>
          <pc:sldMk cId="3473255691" sldId="282"/>
        </pc:sldMkLst>
        <pc:spChg chg="del">
          <ac:chgData name="" userId="2f99041a11c18253" providerId="LiveId" clId="{B9C5C149-949A-4A3B-BD3C-85ACDA32CCD0}" dt="2022-12-24T08:21:08.232" v="638" actId="478"/>
          <ac:spMkLst>
            <pc:docMk/>
            <pc:sldMk cId="3473255691" sldId="282"/>
            <ac:spMk id="2" creationId="{3880F949-AB11-4F0D-9827-770A51AD5352}"/>
          </ac:spMkLst>
        </pc:spChg>
        <pc:spChg chg="del">
          <ac:chgData name="" userId="2f99041a11c18253" providerId="LiveId" clId="{B9C5C149-949A-4A3B-BD3C-85ACDA32CCD0}" dt="2022-12-24T08:21:07.379" v="637" actId="478"/>
          <ac:spMkLst>
            <pc:docMk/>
            <pc:sldMk cId="3473255691" sldId="282"/>
            <ac:spMk id="3" creationId="{0C511DF5-D523-4C34-8523-BAFCB9AE485C}"/>
          </ac:spMkLst>
        </pc:spChg>
        <pc:picChg chg="add mod">
          <ac:chgData name="" userId="2f99041a11c18253" providerId="LiveId" clId="{B9C5C149-949A-4A3B-BD3C-85ACDA32CCD0}" dt="2022-12-24T08:31:56.620" v="682" actId="1076"/>
          <ac:picMkLst>
            <pc:docMk/>
            <pc:sldMk cId="3473255691" sldId="282"/>
            <ac:picMk id="4" creationId="{F2253AAD-C957-479B-A065-E3A55A02A122}"/>
          </ac:picMkLst>
        </pc:picChg>
      </pc:sldChg>
      <pc:sldChg chg="addSp modSp add">
        <pc:chgData name="" userId="2f99041a11c18253" providerId="LiveId" clId="{B9C5C149-949A-4A3B-BD3C-85ACDA32CCD0}" dt="2022-12-24T18:46:57.728" v="2776" actId="1076"/>
        <pc:sldMkLst>
          <pc:docMk/>
          <pc:sldMk cId="2044537352" sldId="283"/>
        </pc:sldMkLst>
        <pc:picChg chg="add mod">
          <ac:chgData name="" userId="2f99041a11c18253" providerId="LiveId" clId="{B9C5C149-949A-4A3B-BD3C-85ACDA32CCD0}" dt="2022-12-24T18:46:05.629" v="2773" actId="207"/>
          <ac:picMkLst>
            <pc:docMk/>
            <pc:sldMk cId="2044537352" sldId="283"/>
            <ac:picMk id="3" creationId="{686ACDC5-C476-4637-A284-C81080D307BB}"/>
          </ac:picMkLst>
        </pc:picChg>
        <pc:picChg chg="mod">
          <ac:chgData name="" userId="2f99041a11c18253" providerId="LiveId" clId="{B9C5C149-949A-4A3B-BD3C-85ACDA32CCD0}" dt="2022-12-24T18:45:49.110" v="2769" actId="1076"/>
          <ac:picMkLst>
            <pc:docMk/>
            <pc:sldMk cId="2044537352" sldId="283"/>
            <ac:picMk id="4" creationId="{8263BDA2-36C8-42B0-8BAA-73498885F8BF}"/>
          </ac:picMkLst>
        </pc:picChg>
        <pc:picChg chg="mod">
          <ac:chgData name="" userId="2f99041a11c18253" providerId="LiveId" clId="{B9C5C149-949A-4A3B-BD3C-85ACDA32CCD0}" dt="2022-12-24T18:46:57.728" v="2776" actId="1076"/>
          <ac:picMkLst>
            <pc:docMk/>
            <pc:sldMk cId="2044537352" sldId="283"/>
            <ac:picMk id="5" creationId="{1210D80B-3996-4975-AD58-14D0C0051E95}"/>
          </ac:picMkLst>
        </pc:picChg>
      </pc:sldChg>
      <pc:sldChg chg="addSp delSp modSp add modAnim">
        <pc:chgData name="" userId="2f99041a11c18253" providerId="LiveId" clId="{B9C5C149-949A-4A3B-BD3C-85ACDA32CCD0}" dt="2022-12-26T12:09:40.371" v="2840"/>
        <pc:sldMkLst>
          <pc:docMk/>
          <pc:sldMk cId="3457096820" sldId="284"/>
        </pc:sldMkLst>
        <pc:spChg chg="del">
          <ac:chgData name="" userId="2f99041a11c18253" providerId="LiveId" clId="{B9C5C149-949A-4A3B-BD3C-85ACDA32CCD0}" dt="2022-12-24T16:34:16.976" v="717" actId="478"/>
          <ac:spMkLst>
            <pc:docMk/>
            <pc:sldMk cId="3457096820" sldId="284"/>
            <ac:spMk id="2" creationId="{188D00D1-C97D-4EA2-8746-24EB5DB79595}"/>
          </ac:spMkLst>
        </pc:spChg>
        <pc:spChg chg="del">
          <ac:chgData name="" userId="2f99041a11c18253" providerId="LiveId" clId="{B9C5C149-949A-4A3B-BD3C-85ACDA32CCD0}" dt="2022-12-24T16:34:15.144" v="716" actId="478"/>
          <ac:spMkLst>
            <pc:docMk/>
            <pc:sldMk cId="3457096820" sldId="284"/>
            <ac:spMk id="3" creationId="{88B672A7-F1B0-4455-9AB5-0D3F081C1F70}"/>
          </ac:spMkLst>
        </pc:spChg>
        <pc:picChg chg="add mod">
          <ac:chgData name="" userId="2f99041a11c18253" providerId="LiveId" clId="{B9C5C149-949A-4A3B-BD3C-85ACDA32CCD0}" dt="2022-12-24T16:34:22.285" v="719" actId="1076"/>
          <ac:picMkLst>
            <pc:docMk/>
            <pc:sldMk cId="3457096820" sldId="284"/>
            <ac:picMk id="4" creationId="{0E9311C4-C519-4D6D-BF2E-6994F3680327}"/>
          </ac:picMkLst>
        </pc:picChg>
        <pc:picChg chg="add mod">
          <ac:chgData name="" userId="2f99041a11c18253" providerId="LiveId" clId="{B9C5C149-949A-4A3B-BD3C-85ACDA32CCD0}" dt="2022-12-26T12:09:34.864" v="2839" actId="14100"/>
          <ac:picMkLst>
            <pc:docMk/>
            <pc:sldMk cId="3457096820" sldId="284"/>
            <ac:picMk id="5" creationId="{CD6D7804-E17A-4358-A30C-20090631553B}"/>
          </ac:picMkLst>
        </pc:picChg>
      </pc:sldChg>
      <pc:sldChg chg="addSp delSp modSp add ord">
        <pc:chgData name="" userId="2f99041a11c18253" providerId="LiveId" clId="{B9C5C149-949A-4A3B-BD3C-85ACDA32CCD0}" dt="2022-12-24T18:50:33.250" v="2799" actId="1076"/>
        <pc:sldMkLst>
          <pc:docMk/>
          <pc:sldMk cId="3317107301" sldId="288"/>
        </pc:sldMkLst>
        <pc:spChg chg="del">
          <ac:chgData name="" userId="2f99041a11c18253" providerId="LiveId" clId="{B9C5C149-949A-4A3B-BD3C-85ACDA32CCD0}" dt="2022-12-24T17:27:49.422" v="1292" actId="478"/>
          <ac:spMkLst>
            <pc:docMk/>
            <pc:sldMk cId="3317107301" sldId="288"/>
            <ac:spMk id="2" creationId="{DBF38E17-0BD2-492E-8738-F2D7466AEF5F}"/>
          </ac:spMkLst>
        </pc:spChg>
        <pc:spChg chg="del">
          <ac:chgData name="" userId="2f99041a11c18253" providerId="LiveId" clId="{B9C5C149-949A-4A3B-BD3C-85ACDA32CCD0}" dt="2022-12-24T17:27:46.778" v="1291"/>
          <ac:spMkLst>
            <pc:docMk/>
            <pc:sldMk cId="3317107301" sldId="288"/>
            <ac:spMk id="3" creationId="{D88BCBE6-C97B-4B9C-8BC6-BAD9BF0CD53D}"/>
          </ac:spMkLst>
        </pc:spChg>
        <pc:spChg chg="add del mod">
          <ac:chgData name="" userId="2f99041a11c18253" providerId="LiveId" clId="{B9C5C149-949A-4A3B-BD3C-85ACDA32CCD0}" dt="2022-12-24T17:29:10.707" v="1295"/>
          <ac:spMkLst>
            <pc:docMk/>
            <pc:sldMk cId="3317107301" sldId="288"/>
            <ac:spMk id="6" creationId="{6B14B5A2-F570-4024-AB49-F7CC96DAE0D6}"/>
          </ac:spMkLst>
        </pc:spChg>
        <pc:spChg chg="add mod">
          <ac:chgData name="" userId="2f99041a11c18253" providerId="LiveId" clId="{B9C5C149-949A-4A3B-BD3C-85ACDA32CCD0}" dt="2022-12-24T18:26:55.733" v="2578" actId="20577"/>
          <ac:spMkLst>
            <pc:docMk/>
            <pc:sldMk cId="3317107301" sldId="288"/>
            <ac:spMk id="8" creationId="{E0DFB1C1-4B3C-477E-A8C9-FD71247F36F6}"/>
          </ac:spMkLst>
        </pc:spChg>
        <pc:picChg chg="add del mod">
          <ac:chgData name="" userId="2f99041a11c18253" providerId="LiveId" clId="{B9C5C149-949A-4A3B-BD3C-85ACDA32CCD0}" dt="2022-12-24T17:28:08.884" v="1294" actId="478"/>
          <ac:picMkLst>
            <pc:docMk/>
            <pc:sldMk cId="3317107301" sldId="288"/>
            <ac:picMk id="4" creationId="{0E70EFC1-27E3-4EE9-B7C8-D94BB6ABBE3C}"/>
          </ac:picMkLst>
        </pc:picChg>
        <pc:picChg chg="add mod">
          <ac:chgData name="" userId="2f99041a11c18253" providerId="LiveId" clId="{B9C5C149-949A-4A3B-BD3C-85ACDA32CCD0}" dt="2022-12-24T18:50:33.250" v="2799" actId="1076"/>
          <ac:picMkLst>
            <pc:docMk/>
            <pc:sldMk cId="3317107301" sldId="288"/>
            <ac:picMk id="7" creationId="{53FD7FD8-63D7-4EC2-AE8D-180207DE1D1C}"/>
          </ac:picMkLst>
        </pc:picChg>
      </pc:sldChg>
      <pc:sldChg chg="addSp delSp modSp add ord">
        <pc:chgData name="" userId="2f99041a11c18253" providerId="LiveId" clId="{B9C5C149-949A-4A3B-BD3C-85ACDA32CCD0}" dt="2022-12-25T07:55:11.134" v="2825" actId="1076"/>
        <pc:sldMkLst>
          <pc:docMk/>
          <pc:sldMk cId="791542367" sldId="289"/>
        </pc:sldMkLst>
        <pc:spChg chg="del mod">
          <ac:chgData name="" userId="2f99041a11c18253" providerId="LiveId" clId="{B9C5C149-949A-4A3B-BD3C-85ACDA32CCD0}" dt="2022-12-24T18:22:04.753" v="2407" actId="478"/>
          <ac:spMkLst>
            <pc:docMk/>
            <pc:sldMk cId="791542367" sldId="289"/>
            <ac:spMk id="2" creationId="{9BC998E2-6EC8-484D-ADDE-BDD9DA437754}"/>
          </ac:spMkLst>
        </pc:spChg>
        <pc:spChg chg="add del">
          <ac:chgData name="" userId="2f99041a11c18253" providerId="LiveId" clId="{B9C5C149-949A-4A3B-BD3C-85ACDA32CCD0}" dt="2022-12-24T18:22:02.670" v="2406" actId="478"/>
          <ac:spMkLst>
            <pc:docMk/>
            <pc:sldMk cId="791542367" sldId="289"/>
            <ac:spMk id="3" creationId="{4EBC44A8-D6B1-4033-979C-DA708157285E}"/>
          </ac:spMkLst>
        </pc:spChg>
        <pc:spChg chg="add mod">
          <ac:chgData name="" userId="2f99041a11c18253" providerId="LiveId" clId="{B9C5C149-949A-4A3B-BD3C-85ACDA32CCD0}" dt="2022-12-24T18:48:41.154" v="2781" actId="1076"/>
          <ac:spMkLst>
            <pc:docMk/>
            <pc:sldMk cId="791542367" sldId="289"/>
            <ac:spMk id="7" creationId="{191A26E8-D021-45F7-8071-66A0FC9998B7}"/>
          </ac:spMkLst>
        </pc:spChg>
        <pc:picChg chg="add mod">
          <ac:chgData name="" userId="2f99041a11c18253" providerId="LiveId" clId="{B9C5C149-949A-4A3B-BD3C-85ACDA32CCD0}" dt="2022-12-24T18:22:14.569" v="2414" actId="1076"/>
          <ac:picMkLst>
            <pc:docMk/>
            <pc:sldMk cId="791542367" sldId="289"/>
            <ac:picMk id="4" creationId="{8D9F2F08-DDE9-4C74-8942-EE124F04A50A}"/>
          </ac:picMkLst>
        </pc:picChg>
        <pc:picChg chg="add mod">
          <ac:chgData name="" userId="2f99041a11c18253" providerId="LiveId" clId="{B9C5C149-949A-4A3B-BD3C-85ACDA32CCD0}" dt="2022-12-24T18:22:15.903" v="2415" actId="1076"/>
          <ac:picMkLst>
            <pc:docMk/>
            <pc:sldMk cId="791542367" sldId="289"/>
            <ac:picMk id="5" creationId="{A1A98F8B-82C7-4F10-895B-BEBF8806E2EF}"/>
          </ac:picMkLst>
        </pc:picChg>
        <pc:picChg chg="add mod">
          <ac:chgData name="" userId="2f99041a11c18253" providerId="LiveId" clId="{B9C5C149-949A-4A3B-BD3C-85ACDA32CCD0}" dt="2022-12-24T18:48:46.937" v="2784" actId="1076"/>
          <ac:picMkLst>
            <pc:docMk/>
            <pc:sldMk cId="791542367" sldId="289"/>
            <ac:picMk id="6" creationId="{CEDFAD7B-EFFC-44DF-99CA-D323C1790D2D}"/>
          </ac:picMkLst>
        </pc:picChg>
        <pc:picChg chg="add mod">
          <ac:chgData name="" userId="2f99041a11c18253" providerId="LiveId" clId="{B9C5C149-949A-4A3B-BD3C-85ACDA32CCD0}" dt="2022-12-25T07:55:11.134" v="2825" actId="1076"/>
          <ac:picMkLst>
            <pc:docMk/>
            <pc:sldMk cId="791542367" sldId="289"/>
            <ac:picMk id="8" creationId="{348981B3-735E-410D-8CD0-17CF91E2DDB2}"/>
          </ac:picMkLst>
        </pc:picChg>
      </pc:sldChg>
      <pc:sldChg chg="addSp delSp modSp add">
        <pc:chgData name="" userId="2f99041a11c18253" providerId="LiveId" clId="{B9C5C149-949A-4A3B-BD3C-85ACDA32CCD0}" dt="2022-12-25T08:09:06.690" v="2830" actId="14100"/>
        <pc:sldMkLst>
          <pc:docMk/>
          <pc:sldMk cId="814387514" sldId="290"/>
        </pc:sldMkLst>
        <pc:spChg chg="del">
          <ac:chgData name="" userId="2f99041a11c18253" providerId="LiveId" clId="{B9C5C149-949A-4A3B-BD3C-85ACDA32CCD0}" dt="2022-12-24T17:42:19.942" v="1405" actId="478"/>
          <ac:spMkLst>
            <pc:docMk/>
            <pc:sldMk cId="814387514" sldId="290"/>
            <ac:spMk id="2" creationId="{93E124B8-4FE7-40E5-B671-FDD20DA41CD4}"/>
          </ac:spMkLst>
        </pc:spChg>
        <pc:spChg chg="del">
          <ac:chgData name="" userId="2f99041a11c18253" providerId="LiveId" clId="{B9C5C149-949A-4A3B-BD3C-85ACDA32CCD0}" dt="2022-12-24T17:42:18.648" v="1404" actId="478"/>
          <ac:spMkLst>
            <pc:docMk/>
            <pc:sldMk cId="814387514" sldId="290"/>
            <ac:spMk id="3" creationId="{EB2879C8-592A-4FE1-80F1-DCD5EECF930D}"/>
          </ac:spMkLst>
        </pc:spChg>
        <pc:spChg chg="add mod">
          <ac:chgData name="" userId="2f99041a11c18253" providerId="LiveId" clId="{B9C5C149-949A-4A3B-BD3C-85ACDA32CCD0}" dt="2022-12-25T08:09:06.690" v="2830" actId="14100"/>
          <ac:spMkLst>
            <pc:docMk/>
            <pc:sldMk cId="814387514" sldId="290"/>
            <ac:spMk id="6" creationId="{A486FA14-2206-48FE-8DC4-71100261A3B6}"/>
          </ac:spMkLst>
        </pc:spChg>
        <pc:picChg chg="add del mod">
          <ac:chgData name="" userId="2f99041a11c18253" providerId="LiveId" clId="{B9C5C149-949A-4A3B-BD3C-85ACDA32CCD0}" dt="2022-12-24T17:40:57.986" v="1403" actId="478"/>
          <ac:picMkLst>
            <pc:docMk/>
            <pc:sldMk cId="814387514" sldId="290"/>
            <ac:picMk id="4" creationId="{7FB7584B-2685-4393-8AAB-511DADB40FB0}"/>
          </ac:picMkLst>
        </pc:picChg>
        <pc:picChg chg="add mod">
          <ac:chgData name="" userId="2f99041a11c18253" providerId="LiveId" clId="{B9C5C149-949A-4A3B-BD3C-85ACDA32CCD0}" dt="2022-12-24T17:54:15.214" v="1820" actId="1076"/>
          <ac:picMkLst>
            <pc:docMk/>
            <pc:sldMk cId="814387514" sldId="290"/>
            <ac:picMk id="5" creationId="{3FAA6F02-FE61-46E6-9DCA-3AEF81F3B8E4}"/>
          </ac:picMkLst>
        </pc:picChg>
      </pc:sldChg>
      <pc:sldChg chg="addSp delSp modSp add modAnim">
        <pc:chgData name="" userId="2f99041a11c18253" providerId="LiveId" clId="{B9C5C149-949A-4A3B-BD3C-85ACDA32CCD0}" dt="2022-12-24T17:53:55.971" v="1818" actId="1076"/>
        <pc:sldMkLst>
          <pc:docMk/>
          <pc:sldMk cId="1015950735" sldId="291"/>
        </pc:sldMkLst>
        <pc:spChg chg="del">
          <ac:chgData name="" userId="2f99041a11c18253" providerId="LiveId" clId="{B9C5C149-949A-4A3B-BD3C-85ACDA32CCD0}" dt="2022-12-24T17:46:41.588" v="1627" actId="478"/>
          <ac:spMkLst>
            <pc:docMk/>
            <pc:sldMk cId="1015950735" sldId="291"/>
            <ac:spMk id="2" creationId="{9F948B7A-9A19-4B99-9E32-6D495B9BA0DF}"/>
          </ac:spMkLst>
        </pc:spChg>
        <pc:spChg chg="mod">
          <ac:chgData name="" userId="2f99041a11c18253" providerId="LiveId" clId="{B9C5C149-949A-4A3B-BD3C-85ACDA32CCD0}" dt="2022-12-24T17:47:24.311" v="1711" actId="2711"/>
          <ac:spMkLst>
            <pc:docMk/>
            <pc:sldMk cId="1015950735" sldId="291"/>
            <ac:spMk id="3" creationId="{CD53F1E5-93D1-47D5-9683-43EA316BC409}"/>
          </ac:spMkLst>
        </pc:spChg>
        <pc:spChg chg="add mod">
          <ac:chgData name="" userId="2f99041a11c18253" providerId="LiveId" clId="{B9C5C149-949A-4A3B-BD3C-85ACDA32CCD0}" dt="2022-12-24T17:50:37.136" v="1734" actId="1076"/>
          <ac:spMkLst>
            <pc:docMk/>
            <pc:sldMk cId="1015950735" sldId="291"/>
            <ac:spMk id="8" creationId="{F2D119B9-6542-4A42-AFC7-588E31ADE0FC}"/>
          </ac:spMkLst>
        </pc:spChg>
        <pc:spChg chg="add mod">
          <ac:chgData name="" userId="2f99041a11c18253" providerId="LiveId" clId="{B9C5C149-949A-4A3B-BD3C-85ACDA32CCD0}" dt="2022-12-24T17:53:53.099" v="1817" actId="1076"/>
          <ac:spMkLst>
            <pc:docMk/>
            <pc:sldMk cId="1015950735" sldId="291"/>
            <ac:spMk id="9" creationId="{4787D726-F8A3-4426-A061-14A5C1BD8556}"/>
          </ac:spMkLst>
        </pc:spChg>
        <pc:spChg chg="add mod">
          <ac:chgData name="" userId="2f99041a11c18253" providerId="LiveId" clId="{B9C5C149-949A-4A3B-BD3C-85ACDA32CCD0}" dt="2022-12-24T17:53:43.367" v="1816" actId="1076"/>
          <ac:spMkLst>
            <pc:docMk/>
            <pc:sldMk cId="1015950735" sldId="291"/>
            <ac:spMk id="10" creationId="{7C9AB505-E295-4B14-889E-B6109BF0BCA9}"/>
          </ac:spMkLst>
        </pc:spChg>
        <pc:spChg chg="add mod">
          <ac:chgData name="" userId="2f99041a11c18253" providerId="LiveId" clId="{B9C5C149-949A-4A3B-BD3C-85ACDA32CCD0}" dt="2022-12-24T17:53:55.971" v="1818" actId="1076"/>
          <ac:spMkLst>
            <pc:docMk/>
            <pc:sldMk cId="1015950735" sldId="291"/>
            <ac:spMk id="11" creationId="{8743B8E2-AF80-483B-965E-8E72C9774BBC}"/>
          </ac:spMkLst>
        </pc:spChg>
        <pc:picChg chg="add mod">
          <ac:chgData name="" userId="2f99041a11c18253" providerId="LiveId" clId="{B9C5C149-949A-4A3B-BD3C-85ACDA32CCD0}" dt="2022-12-24T17:50:51.083" v="1740" actId="1076"/>
          <ac:picMkLst>
            <pc:docMk/>
            <pc:sldMk cId="1015950735" sldId="291"/>
            <ac:picMk id="4" creationId="{E9FE743F-547C-4276-9F5F-630772E74E9E}"/>
          </ac:picMkLst>
        </pc:picChg>
        <pc:picChg chg="add mod">
          <ac:chgData name="" userId="2f99041a11c18253" providerId="LiveId" clId="{B9C5C149-949A-4A3B-BD3C-85ACDA32CCD0}" dt="2022-12-24T17:53:35.869" v="1814" actId="1076"/>
          <ac:picMkLst>
            <pc:docMk/>
            <pc:sldMk cId="1015950735" sldId="291"/>
            <ac:picMk id="5" creationId="{6BAA73FB-4B2D-443F-A771-7D9376DEF032}"/>
          </ac:picMkLst>
        </pc:picChg>
        <pc:picChg chg="add mod">
          <ac:chgData name="" userId="2f99041a11c18253" providerId="LiveId" clId="{B9C5C149-949A-4A3B-BD3C-85ACDA32CCD0}" dt="2022-12-24T17:50:00.727" v="1729" actId="1076"/>
          <ac:picMkLst>
            <pc:docMk/>
            <pc:sldMk cId="1015950735" sldId="291"/>
            <ac:picMk id="7" creationId="{9C87B96F-2B1F-456B-A2C5-FC24F62A00A8}"/>
          </ac:picMkLst>
        </pc:picChg>
      </pc:sldChg>
      <pc:sldChg chg="addSp delSp modSp add">
        <pc:chgData name="" userId="2f99041a11c18253" providerId="LiveId" clId="{B9C5C149-949A-4A3B-BD3C-85ACDA32CCD0}" dt="2022-12-24T18:12:35.736" v="2160" actId="1076"/>
        <pc:sldMkLst>
          <pc:docMk/>
          <pc:sldMk cId="977840873" sldId="292"/>
        </pc:sldMkLst>
        <pc:spChg chg="mod">
          <ac:chgData name="" userId="2f99041a11c18253" providerId="LiveId" clId="{B9C5C149-949A-4A3B-BD3C-85ACDA32CCD0}" dt="2022-12-24T17:59:28.144" v="1905" actId="20577"/>
          <ac:spMkLst>
            <pc:docMk/>
            <pc:sldMk cId="977840873" sldId="292"/>
            <ac:spMk id="2" creationId="{B50062C1-E992-4F0A-AADA-E29C87E534E1}"/>
          </ac:spMkLst>
        </pc:spChg>
        <pc:spChg chg="del mod">
          <ac:chgData name="" userId="2f99041a11c18253" providerId="LiveId" clId="{B9C5C149-949A-4A3B-BD3C-85ACDA32CCD0}" dt="2022-12-24T18:00:27.897" v="1906"/>
          <ac:spMkLst>
            <pc:docMk/>
            <pc:sldMk cId="977840873" sldId="292"/>
            <ac:spMk id="3" creationId="{1411CE73-52C1-4804-AD34-3AFFFB0D6EA6}"/>
          </ac:spMkLst>
        </pc:spChg>
        <pc:spChg chg="add del mod">
          <ac:chgData name="" userId="2f99041a11c18253" providerId="LiveId" clId="{B9C5C149-949A-4A3B-BD3C-85ACDA32CCD0}" dt="2022-12-24T18:00:50.862" v="1910"/>
          <ac:spMkLst>
            <pc:docMk/>
            <pc:sldMk cId="977840873" sldId="292"/>
            <ac:spMk id="5" creationId="{538E7E29-BBE7-445F-9C89-12076E5185CD}"/>
          </ac:spMkLst>
        </pc:spChg>
        <pc:spChg chg="add mod">
          <ac:chgData name="" userId="2f99041a11c18253" providerId="LiveId" clId="{B9C5C149-949A-4A3B-BD3C-85ACDA32CCD0}" dt="2022-12-24T18:03:08.843" v="2151" actId="1076"/>
          <ac:spMkLst>
            <pc:docMk/>
            <pc:sldMk cId="977840873" sldId="292"/>
            <ac:spMk id="6" creationId="{DB965C5B-F1D1-4D9F-9E80-06D0A9257CD5}"/>
          </ac:spMkLst>
        </pc:spChg>
        <pc:picChg chg="add mod">
          <ac:chgData name="" userId="2f99041a11c18253" providerId="LiveId" clId="{B9C5C149-949A-4A3B-BD3C-85ACDA32CCD0}" dt="2022-12-24T18:03:26.745" v="2154" actId="1076"/>
          <ac:picMkLst>
            <pc:docMk/>
            <pc:sldMk cId="977840873" sldId="292"/>
            <ac:picMk id="4" creationId="{C8F26FA1-EADB-4067-AA65-E72BB456FBC1}"/>
          </ac:picMkLst>
        </pc:picChg>
        <pc:picChg chg="add mod">
          <ac:chgData name="" userId="2f99041a11c18253" providerId="LiveId" clId="{B9C5C149-949A-4A3B-BD3C-85ACDA32CCD0}" dt="2022-12-24T18:03:28.538" v="2155" actId="1076"/>
          <ac:picMkLst>
            <pc:docMk/>
            <pc:sldMk cId="977840873" sldId="292"/>
            <ac:picMk id="7" creationId="{674469A0-F1DD-4490-A507-5FBC3B44FA8E}"/>
          </ac:picMkLst>
        </pc:picChg>
        <pc:picChg chg="add del mod">
          <ac:chgData name="" userId="2f99041a11c18253" providerId="LiveId" clId="{B9C5C149-949A-4A3B-BD3C-85ACDA32CCD0}" dt="2022-12-24T18:12:32.721" v="2159" actId="478"/>
          <ac:picMkLst>
            <pc:docMk/>
            <pc:sldMk cId="977840873" sldId="292"/>
            <ac:picMk id="8" creationId="{F78B5899-69DD-4555-98DC-D94AE937C245}"/>
          </ac:picMkLst>
        </pc:picChg>
        <pc:picChg chg="add mod">
          <ac:chgData name="" userId="2f99041a11c18253" providerId="LiveId" clId="{B9C5C149-949A-4A3B-BD3C-85ACDA32CCD0}" dt="2022-12-24T18:12:35.736" v="2160" actId="1076"/>
          <ac:picMkLst>
            <pc:docMk/>
            <pc:sldMk cId="977840873" sldId="292"/>
            <ac:picMk id="9" creationId="{4B527B3F-F28B-49C2-AC6E-B960305BFFF5}"/>
          </ac:picMkLst>
        </pc:picChg>
      </pc:sldChg>
      <pc:sldChg chg="addSp delSp modSp add modAnim">
        <pc:chgData name="" userId="2f99041a11c18253" providerId="LiveId" clId="{B9C5C149-949A-4A3B-BD3C-85ACDA32CCD0}" dt="2022-12-25T06:59:14.795" v="2814"/>
        <pc:sldMkLst>
          <pc:docMk/>
          <pc:sldMk cId="738478661" sldId="293"/>
        </pc:sldMkLst>
        <pc:spChg chg="mod">
          <ac:chgData name="" userId="2f99041a11c18253" providerId="LiveId" clId="{B9C5C149-949A-4A3B-BD3C-85ACDA32CCD0}" dt="2022-12-24T18:19:35.665" v="2327" actId="20577"/>
          <ac:spMkLst>
            <pc:docMk/>
            <pc:sldMk cId="738478661" sldId="293"/>
            <ac:spMk id="2" creationId="{F438F939-2569-4382-B156-AF0D8625F611}"/>
          </ac:spMkLst>
        </pc:spChg>
        <pc:spChg chg="del">
          <ac:chgData name="" userId="2f99041a11c18253" providerId="LiveId" clId="{B9C5C149-949A-4A3B-BD3C-85ACDA32CCD0}" dt="2022-12-24T18:16:52.047" v="2197"/>
          <ac:spMkLst>
            <pc:docMk/>
            <pc:sldMk cId="738478661" sldId="293"/>
            <ac:spMk id="3" creationId="{330E55FF-BFED-4CB9-A594-7D1290D1A591}"/>
          </ac:spMkLst>
        </pc:spChg>
        <pc:spChg chg="add del mod">
          <ac:chgData name="" userId="2f99041a11c18253" providerId="LiveId" clId="{B9C5C149-949A-4A3B-BD3C-85ACDA32CCD0}" dt="2022-12-24T18:18:00.020" v="2235"/>
          <ac:spMkLst>
            <pc:docMk/>
            <pc:sldMk cId="738478661" sldId="293"/>
            <ac:spMk id="6" creationId="{9EF2A08F-8072-4CF4-A03F-859735ED6C82}"/>
          </ac:spMkLst>
        </pc:spChg>
        <pc:picChg chg="add del mod">
          <ac:chgData name="" userId="2f99041a11c18253" providerId="LiveId" clId="{B9C5C149-949A-4A3B-BD3C-85ACDA32CCD0}" dt="2022-12-24T18:17:53.920" v="2232" actId="478"/>
          <ac:picMkLst>
            <pc:docMk/>
            <pc:sldMk cId="738478661" sldId="293"/>
            <ac:picMk id="4" creationId="{1A6A9D72-F358-4B53-89BE-79CCB1259D3C}"/>
          </ac:picMkLst>
        </pc:picChg>
        <pc:picChg chg="add del">
          <ac:chgData name="" userId="2f99041a11c18253" providerId="LiveId" clId="{B9C5C149-949A-4A3B-BD3C-85ACDA32CCD0}" dt="2022-12-24T18:17:55.654" v="2234"/>
          <ac:picMkLst>
            <pc:docMk/>
            <pc:sldMk cId="738478661" sldId="293"/>
            <ac:picMk id="7" creationId="{02F4B504-7FA7-40C8-AD0A-ECF2FEA583E6}"/>
          </ac:picMkLst>
        </pc:picChg>
        <pc:picChg chg="add mod">
          <ac:chgData name="" userId="2f99041a11c18253" providerId="LiveId" clId="{B9C5C149-949A-4A3B-BD3C-85ACDA32CCD0}" dt="2022-12-24T18:18:00.020" v="2235"/>
          <ac:picMkLst>
            <pc:docMk/>
            <pc:sldMk cId="738478661" sldId="293"/>
            <ac:picMk id="8" creationId="{9EBB3C44-DE80-4639-9580-753534CB81E6}"/>
          </ac:picMkLst>
        </pc:picChg>
        <pc:picChg chg="add mod">
          <ac:chgData name="" userId="2f99041a11c18253" providerId="LiveId" clId="{B9C5C149-949A-4A3B-BD3C-85ACDA32CCD0}" dt="2022-12-25T06:59:04.300" v="2813" actId="1076"/>
          <ac:picMkLst>
            <pc:docMk/>
            <pc:sldMk cId="738478661" sldId="293"/>
            <ac:picMk id="10" creationId="{A7ECE7F0-7CA4-4332-9312-E1BEFD82113C}"/>
          </ac:picMkLst>
        </pc:picChg>
      </pc:sldChg>
      <pc:sldChg chg="addSp delSp modSp add">
        <pc:chgData name="" userId="2f99041a11c18253" providerId="LiveId" clId="{B9C5C149-949A-4A3B-BD3C-85ACDA32CCD0}" dt="2022-12-24T18:17:18.121" v="2216" actId="20577"/>
        <pc:sldMkLst>
          <pc:docMk/>
          <pc:sldMk cId="1914984125" sldId="294"/>
        </pc:sldMkLst>
        <pc:spChg chg="mod">
          <ac:chgData name="" userId="2f99041a11c18253" providerId="LiveId" clId="{B9C5C149-949A-4A3B-BD3C-85ACDA32CCD0}" dt="2022-12-24T18:17:18.121" v="2216" actId="20577"/>
          <ac:spMkLst>
            <pc:docMk/>
            <pc:sldMk cId="1914984125" sldId="294"/>
            <ac:spMk id="2" creationId="{88F3D02C-AE9E-418A-B6E9-C159A3B49B38}"/>
          </ac:spMkLst>
        </pc:spChg>
        <pc:spChg chg="del">
          <ac:chgData name="" userId="2f99041a11c18253" providerId="LiveId" clId="{B9C5C149-949A-4A3B-BD3C-85ACDA32CCD0}" dt="2022-12-24T18:17:04.328" v="2201"/>
          <ac:spMkLst>
            <pc:docMk/>
            <pc:sldMk cId="1914984125" sldId="294"/>
            <ac:spMk id="3" creationId="{8EDE7874-8DD4-4D92-A25D-46E1813DB276}"/>
          </ac:spMkLst>
        </pc:spChg>
        <pc:picChg chg="add mod">
          <ac:chgData name="" userId="2f99041a11c18253" providerId="LiveId" clId="{B9C5C149-949A-4A3B-BD3C-85ACDA32CCD0}" dt="2022-12-24T18:17:04.328" v="2201"/>
          <ac:picMkLst>
            <pc:docMk/>
            <pc:sldMk cId="1914984125" sldId="294"/>
            <ac:picMk id="4" creationId="{644AE1CA-D287-4E04-8F4F-B809A680386C}"/>
          </ac:picMkLst>
        </pc:picChg>
      </pc:sldChg>
      <pc:sldChg chg="addSp delSp modSp add">
        <pc:chgData name="" userId="2f99041a11c18253" providerId="LiveId" clId="{B9C5C149-949A-4A3B-BD3C-85ACDA32CCD0}" dt="2022-12-24T18:18:52.245" v="2273" actId="20577"/>
        <pc:sldMkLst>
          <pc:docMk/>
          <pc:sldMk cId="679576907" sldId="295"/>
        </pc:sldMkLst>
        <pc:spChg chg="mod">
          <ac:chgData name="" userId="2f99041a11c18253" providerId="LiveId" clId="{B9C5C149-949A-4A3B-BD3C-85ACDA32CCD0}" dt="2022-12-24T18:18:52.245" v="2273" actId="20577"/>
          <ac:spMkLst>
            <pc:docMk/>
            <pc:sldMk cId="679576907" sldId="295"/>
            <ac:spMk id="2" creationId="{A30915EC-B86A-4DCA-B829-502040D7B4EA}"/>
          </ac:spMkLst>
        </pc:spChg>
        <pc:spChg chg="del">
          <ac:chgData name="" userId="2f99041a11c18253" providerId="LiveId" clId="{B9C5C149-949A-4A3B-BD3C-85ACDA32CCD0}" dt="2022-12-24T18:18:37.702" v="2237"/>
          <ac:spMkLst>
            <pc:docMk/>
            <pc:sldMk cId="679576907" sldId="295"/>
            <ac:spMk id="3" creationId="{9143D0A2-952D-48D6-908B-C70EE6F81791}"/>
          </ac:spMkLst>
        </pc:spChg>
        <pc:picChg chg="add mod">
          <ac:chgData name="" userId="2f99041a11c18253" providerId="LiveId" clId="{B9C5C149-949A-4A3B-BD3C-85ACDA32CCD0}" dt="2022-12-24T18:18:37.702" v="2237"/>
          <ac:picMkLst>
            <pc:docMk/>
            <pc:sldMk cId="679576907" sldId="295"/>
            <ac:picMk id="4" creationId="{840B8F68-30AE-4600-804F-E9B380E9E01C}"/>
          </ac:picMkLst>
        </pc:picChg>
      </pc:sldChg>
      <pc:sldChg chg="addSp delSp modSp add">
        <pc:chgData name="" userId="2f99041a11c18253" providerId="LiveId" clId="{B9C5C149-949A-4A3B-BD3C-85ACDA32CCD0}" dt="2022-12-25T09:00:33.323" v="2831"/>
        <pc:sldMkLst>
          <pc:docMk/>
          <pc:sldMk cId="1480121074" sldId="296"/>
        </pc:sldMkLst>
        <pc:spChg chg="del">
          <ac:chgData name="" userId="2f99041a11c18253" providerId="LiveId" clId="{B9C5C149-949A-4A3B-BD3C-85ACDA32CCD0}" dt="2022-12-24T18:24:33.846" v="2512" actId="478"/>
          <ac:spMkLst>
            <pc:docMk/>
            <pc:sldMk cId="1480121074" sldId="296"/>
            <ac:spMk id="2" creationId="{7A33684D-42DB-4FA0-A0E3-2993339A9A34}"/>
          </ac:spMkLst>
        </pc:spChg>
        <pc:spChg chg="mod">
          <ac:chgData name="" userId="2f99041a11c18253" providerId="LiveId" clId="{B9C5C149-949A-4A3B-BD3C-85ACDA32CCD0}" dt="2022-12-24T18:28:56.035" v="2582" actId="1076"/>
          <ac:spMkLst>
            <pc:docMk/>
            <pc:sldMk cId="1480121074" sldId="296"/>
            <ac:spMk id="3" creationId="{1D07D9C1-AC04-4C58-807A-656CFCDEA507}"/>
          </ac:spMkLst>
        </pc:spChg>
        <pc:picChg chg="add">
          <ac:chgData name="" userId="2f99041a11c18253" providerId="LiveId" clId="{B9C5C149-949A-4A3B-BD3C-85ACDA32CCD0}" dt="2022-12-25T09:00:33.323" v="2831"/>
          <ac:picMkLst>
            <pc:docMk/>
            <pc:sldMk cId="1480121074" sldId="296"/>
            <ac:picMk id="4" creationId="{012A50A7-4363-41B2-93EF-AE0FB1EBCBF2}"/>
          </ac:picMkLst>
        </pc:picChg>
      </pc:sldChg>
      <pc:sldChg chg="addSp delSp modSp add">
        <pc:chgData name="" userId="2f99041a11c18253" providerId="LiveId" clId="{B9C5C149-949A-4A3B-BD3C-85ACDA32CCD0}" dt="2022-12-24T18:39:24.078" v="2692" actId="2711"/>
        <pc:sldMkLst>
          <pc:docMk/>
          <pc:sldMk cId="4220107180" sldId="298"/>
        </pc:sldMkLst>
        <pc:spChg chg="mod">
          <ac:chgData name="" userId="2f99041a11c18253" providerId="LiveId" clId="{B9C5C149-949A-4A3B-BD3C-85ACDA32CCD0}" dt="2022-12-24T18:39:24.078" v="2692" actId="2711"/>
          <ac:spMkLst>
            <pc:docMk/>
            <pc:sldMk cId="4220107180" sldId="298"/>
            <ac:spMk id="2" creationId="{2C87CFFA-6FDF-460E-81FB-F173EED49341}"/>
          </ac:spMkLst>
        </pc:spChg>
        <pc:spChg chg="del">
          <ac:chgData name="" userId="2f99041a11c18253" providerId="LiveId" clId="{B9C5C149-949A-4A3B-BD3C-85ACDA32CCD0}" dt="2022-12-24T18:31:52.805" v="2584"/>
          <ac:spMkLst>
            <pc:docMk/>
            <pc:sldMk cId="4220107180" sldId="298"/>
            <ac:spMk id="3" creationId="{B80091DC-E7A1-49D0-B199-C872D313597A}"/>
          </ac:spMkLst>
        </pc:spChg>
        <pc:picChg chg="add mod">
          <ac:chgData name="" userId="2f99041a11c18253" providerId="LiveId" clId="{B9C5C149-949A-4A3B-BD3C-85ACDA32CCD0}" dt="2022-12-24T18:31:52.805" v="2584"/>
          <ac:picMkLst>
            <pc:docMk/>
            <pc:sldMk cId="4220107180" sldId="298"/>
            <ac:picMk id="4" creationId="{7B775992-5873-433B-9479-53CA6DCF1D57}"/>
          </ac:picMkLst>
        </pc:picChg>
      </pc:sldChg>
      <pc:sldChg chg="addSp delSp modSp add">
        <pc:chgData name="" userId="2f99041a11c18253" providerId="LiveId" clId="{B9C5C149-949A-4A3B-BD3C-85ACDA32CCD0}" dt="2022-12-24T18:39:17.458" v="2691" actId="2711"/>
        <pc:sldMkLst>
          <pc:docMk/>
          <pc:sldMk cId="1977386629" sldId="299"/>
        </pc:sldMkLst>
        <pc:spChg chg="del">
          <ac:chgData name="" userId="2f99041a11c18253" providerId="LiveId" clId="{B9C5C149-949A-4A3B-BD3C-85ACDA32CCD0}" dt="2022-12-24T18:36:32.648" v="2634" actId="478"/>
          <ac:spMkLst>
            <pc:docMk/>
            <pc:sldMk cId="1977386629" sldId="299"/>
            <ac:spMk id="2" creationId="{1FD5B642-D879-4086-B7B9-252F0E75A9D6}"/>
          </ac:spMkLst>
        </pc:spChg>
        <pc:spChg chg="del">
          <ac:chgData name="" userId="2f99041a11c18253" providerId="LiveId" clId="{B9C5C149-949A-4A3B-BD3C-85ACDA32CCD0}" dt="2022-12-24T18:34:57.703" v="2633" actId="478"/>
          <ac:spMkLst>
            <pc:docMk/>
            <pc:sldMk cId="1977386629" sldId="299"/>
            <ac:spMk id="3" creationId="{9AA32DCB-4EA6-49AA-8CA3-30D327FC4A0D}"/>
          </ac:spMkLst>
        </pc:spChg>
        <pc:spChg chg="add mod">
          <ac:chgData name="" userId="2f99041a11c18253" providerId="LiveId" clId="{B9C5C149-949A-4A3B-BD3C-85ACDA32CCD0}" dt="2022-12-24T18:39:17.458" v="2691" actId="2711"/>
          <ac:spMkLst>
            <pc:docMk/>
            <pc:sldMk cId="1977386629" sldId="299"/>
            <ac:spMk id="7" creationId="{E4ED00A3-57BD-48B4-A446-868A71DBD3F0}"/>
          </ac:spMkLst>
        </pc:spChg>
        <pc:picChg chg="add del mod">
          <ac:chgData name="" userId="2f99041a11c18253" providerId="LiveId" clId="{B9C5C149-949A-4A3B-BD3C-85ACDA32CCD0}" dt="2022-12-24T18:36:45.045" v="2640" actId="478"/>
          <ac:picMkLst>
            <pc:docMk/>
            <pc:sldMk cId="1977386629" sldId="299"/>
            <ac:picMk id="4" creationId="{DADDE87E-F20C-4DB9-A12A-5CA830054D13}"/>
          </ac:picMkLst>
        </pc:picChg>
        <pc:picChg chg="add mod">
          <ac:chgData name="" userId="2f99041a11c18253" providerId="LiveId" clId="{B9C5C149-949A-4A3B-BD3C-85ACDA32CCD0}" dt="2022-12-24T18:37:49.355" v="2652" actId="1076"/>
          <ac:picMkLst>
            <pc:docMk/>
            <pc:sldMk cId="1977386629" sldId="299"/>
            <ac:picMk id="5" creationId="{9DB80AE1-2795-47B4-9394-200FA86F588B}"/>
          </ac:picMkLst>
        </pc:picChg>
        <pc:picChg chg="add mod">
          <ac:chgData name="" userId="2f99041a11c18253" providerId="LiveId" clId="{B9C5C149-949A-4A3B-BD3C-85ACDA32CCD0}" dt="2022-12-24T18:37:47.619" v="2651" actId="1076"/>
          <ac:picMkLst>
            <pc:docMk/>
            <pc:sldMk cId="1977386629" sldId="299"/>
            <ac:picMk id="6" creationId="{8BFAD0D1-7373-40C4-A7A7-EE071178D0C3}"/>
          </ac:picMkLst>
        </pc:picChg>
      </pc:sldChg>
      <pc:sldChg chg="addSp delSp add">
        <pc:chgData name="" userId="2f99041a11c18253" providerId="LiveId" clId="{B9C5C149-949A-4A3B-BD3C-85ACDA32CCD0}" dt="2022-12-25T12:31:01.553" v="2834" actId="478"/>
        <pc:sldMkLst>
          <pc:docMk/>
          <pc:sldMk cId="3883266276" sldId="300"/>
        </pc:sldMkLst>
        <pc:spChg chg="del">
          <ac:chgData name="" userId="2f99041a11c18253" providerId="LiveId" clId="{B9C5C149-949A-4A3B-BD3C-85ACDA32CCD0}" dt="2022-12-25T12:31:01.553" v="2834" actId="478"/>
          <ac:spMkLst>
            <pc:docMk/>
            <pc:sldMk cId="3883266276" sldId="300"/>
            <ac:spMk id="2" creationId="{F1ED2D87-86E2-421E-AF7E-A31AE37964D2}"/>
          </ac:spMkLst>
        </pc:spChg>
        <pc:spChg chg="del">
          <ac:chgData name="" userId="2f99041a11c18253" providerId="LiveId" clId="{B9C5C149-949A-4A3B-BD3C-85ACDA32CCD0}" dt="2022-12-25T12:30:59.617" v="2833" actId="478"/>
          <ac:spMkLst>
            <pc:docMk/>
            <pc:sldMk cId="3883266276" sldId="300"/>
            <ac:spMk id="3" creationId="{25BB87CF-544D-4B58-AAFB-DADCBA22A8A0}"/>
          </ac:spMkLst>
        </pc:spChg>
        <pc:picChg chg="add">
          <ac:chgData name="" userId="2f99041a11c18253" providerId="LiveId" clId="{B9C5C149-949A-4A3B-BD3C-85ACDA32CCD0}" dt="2022-12-25T12:30:55.169" v="2832"/>
          <ac:picMkLst>
            <pc:docMk/>
            <pc:sldMk cId="3883266276" sldId="300"/>
            <ac:picMk id="4" creationId="{10337685-FB28-400F-966E-BE6B40AAF04C}"/>
          </ac:picMkLst>
        </pc:picChg>
      </pc:sldChg>
      <pc:sldChg chg="modSp add">
        <pc:chgData name="" userId="2f99041a11c18253" providerId="LiveId" clId="{B9C5C149-949A-4A3B-BD3C-85ACDA32CCD0}" dt="2022-12-25T07:04:18.818" v="2824"/>
        <pc:sldMkLst>
          <pc:docMk/>
          <pc:sldMk cId="1010658285" sldId="301"/>
        </pc:sldMkLst>
        <pc:spChg chg="mod">
          <ac:chgData name="" userId="2f99041a11c18253" providerId="LiveId" clId="{B9C5C149-949A-4A3B-BD3C-85ACDA32CCD0}" dt="2022-12-24T18:49:44.115" v="2797" actId="20577"/>
          <ac:spMkLst>
            <pc:docMk/>
            <pc:sldMk cId="1010658285" sldId="301"/>
            <ac:spMk id="2" creationId="{4B813929-95B9-47AC-AA78-0B58E8C8BE26}"/>
          </ac:spMkLst>
        </pc:spChg>
        <pc:spChg chg="mod">
          <ac:chgData name="" userId="2f99041a11c18253" providerId="LiveId" clId="{B9C5C149-949A-4A3B-BD3C-85ACDA32CCD0}" dt="2022-12-25T07:04:18.818" v="2824"/>
          <ac:spMkLst>
            <pc:docMk/>
            <pc:sldMk cId="1010658285" sldId="301"/>
            <ac:spMk id="3" creationId="{F7B5248A-9C64-425C-A659-496A3E9F0E8C}"/>
          </ac:spMkLst>
        </pc:spChg>
      </pc:sldChg>
      <pc:sldMasterChg chg="setBg modSldLayout">
        <pc:chgData name="" userId="2f99041a11c18253" providerId="LiveId" clId="{B9C5C149-949A-4A3B-BD3C-85ACDA32CCD0}" dt="2022-12-24T05:31:55.945" v="404"/>
        <pc:sldMasterMkLst>
          <pc:docMk/>
          <pc:sldMasterMk cId="1541631399" sldId="2147483648"/>
        </pc:sldMasterMkLst>
        <pc:sldLayoutChg chg="setBg">
          <pc:chgData name="" userId="2f99041a11c18253" providerId="LiveId" clId="{B9C5C149-949A-4A3B-BD3C-85ACDA32CCD0}" dt="2022-12-24T05:31:55.945" v="404"/>
          <pc:sldLayoutMkLst>
            <pc:docMk/>
            <pc:sldMasterMk cId="1541631399" sldId="2147483648"/>
            <pc:sldLayoutMk cId="1469418548" sldId="2147483649"/>
          </pc:sldLayoutMkLst>
        </pc:sldLayoutChg>
        <pc:sldLayoutChg chg="setBg">
          <pc:chgData name="" userId="2f99041a11c18253" providerId="LiveId" clId="{B9C5C149-949A-4A3B-BD3C-85ACDA32CCD0}" dt="2022-12-24T05:31:55.945" v="404"/>
          <pc:sldLayoutMkLst>
            <pc:docMk/>
            <pc:sldMasterMk cId="1541631399" sldId="2147483648"/>
            <pc:sldLayoutMk cId="2260185629" sldId="2147483650"/>
          </pc:sldLayoutMkLst>
        </pc:sldLayoutChg>
        <pc:sldLayoutChg chg="setBg">
          <pc:chgData name="" userId="2f99041a11c18253" providerId="LiveId" clId="{B9C5C149-949A-4A3B-BD3C-85ACDA32CCD0}" dt="2022-12-24T05:31:55.945" v="404"/>
          <pc:sldLayoutMkLst>
            <pc:docMk/>
            <pc:sldMasterMk cId="1541631399" sldId="2147483648"/>
            <pc:sldLayoutMk cId="1505958433" sldId="2147483651"/>
          </pc:sldLayoutMkLst>
        </pc:sldLayoutChg>
        <pc:sldLayoutChg chg="setBg">
          <pc:chgData name="" userId="2f99041a11c18253" providerId="LiveId" clId="{B9C5C149-949A-4A3B-BD3C-85ACDA32CCD0}" dt="2022-12-24T05:31:55.945" v="404"/>
          <pc:sldLayoutMkLst>
            <pc:docMk/>
            <pc:sldMasterMk cId="1541631399" sldId="2147483648"/>
            <pc:sldLayoutMk cId="3394705413" sldId="2147483652"/>
          </pc:sldLayoutMkLst>
        </pc:sldLayoutChg>
        <pc:sldLayoutChg chg="setBg">
          <pc:chgData name="" userId="2f99041a11c18253" providerId="LiveId" clId="{B9C5C149-949A-4A3B-BD3C-85ACDA32CCD0}" dt="2022-12-24T05:31:55.945" v="404"/>
          <pc:sldLayoutMkLst>
            <pc:docMk/>
            <pc:sldMasterMk cId="1541631399" sldId="2147483648"/>
            <pc:sldLayoutMk cId="2052687859" sldId="2147483653"/>
          </pc:sldLayoutMkLst>
        </pc:sldLayoutChg>
        <pc:sldLayoutChg chg="setBg">
          <pc:chgData name="" userId="2f99041a11c18253" providerId="LiveId" clId="{B9C5C149-949A-4A3B-BD3C-85ACDA32CCD0}" dt="2022-12-24T05:31:55.945" v="404"/>
          <pc:sldLayoutMkLst>
            <pc:docMk/>
            <pc:sldMasterMk cId="1541631399" sldId="2147483648"/>
            <pc:sldLayoutMk cId="2620422658" sldId="2147483654"/>
          </pc:sldLayoutMkLst>
        </pc:sldLayoutChg>
        <pc:sldLayoutChg chg="setBg">
          <pc:chgData name="" userId="2f99041a11c18253" providerId="LiveId" clId="{B9C5C149-949A-4A3B-BD3C-85ACDA32CCD0}" dt="2022-12-24T05:31:55.945" v="404"/>
          <pc:sldLayoutMkLst>
            <pc:docMk/>
            <pc:sldMasterMk cId="1541631399" sldId="2147483648"/>
            <pc:sldLayoutMk cId="1984139632" sldId="2147483655"/>
          </pc:sldLayoutMkLst>
        </pc:sldLayoutChg>
        <pc:sldLayoutChg chg="setBg">
          <pc:chgData name="" userId="2f99041a11c18253" providerId="LiveId" clId="{B9C5C149-949A-4A3B-BD3C-85ACDA32CCD0}" dt="2022-12-24T05:31:55.945" v="404"/>
          <pc:sldLayoutMkLst>
            <pc:docMk/>
            <pc:sldMasterMk cId="1541631399" sldId="2147483648"/>
            <pc:sldLayoutMk cId="1566723380" sldId="2147483656"/>
          </pc:sldLayoutMkLst>
        </pc:sldLayoutChg>
        <pc:sldLayoutChg chg="setBg">
          <pc:chgData name="" userId="2f99041a11c18253" providerId="LiveId" clId="{B9C5C149-949A-4A3B-BD3C-85ACDA32CCD0}" dt="2022-12-24T05:31:55.945" v="404"/>
          <pc:sldLayoutMkLst>
            <pc:docMk/>
            <pc:sldMasterMk cId="1541631399" sldId="2147483648"/>
            <pc:sldLayoutMk cId="2044183539" sldId="2147483657"/>
          </pc:sldLayoutMkLst>
        </pc:sldLayoutChg>
        <pc:sldLayoutChg chg="setBg">
          <pc:chgData name="" userId="2f99041a11c18253" providerId="LiveId" clId="{B9C5C149-949A-4A3B-BD3C-85ACDA32CCD0}" dt="2022-12-24T05:31:55.945" v="404"/>
          <pc:sldLayoutMkLst>
            <pc:docMk/>
            <pc:sldMasterMk cId="1541631399" sldId="2147483648"/>
            <pc:sldLayoutMk cId="1329132046" sldId="2147483658"/>
          </pc:sldLayoutMkLst>
        </pc:sldLayoutChg>
        <pc:sldLayoutChg chg="setBg">
          <pc:chgData name="" userId="2f99041a11c18253" providerId="LiveId" clId="{B9C5C149-949A-4A3B-BD3C-85ACDA32CCD0}" dt="2022-12-24T05:31:55.945" v="404"/>
          <pc:sldLayoutMkLst>
            <pc:docMk/>
            <pc:sldMasterMk cId="1541631399" sldId="2147483648"/>
            <pc:sldLayoutMk cId="193394477" sldId="2147483659"/>
          </pc:sldLayoutMkLst>
        </pc:sldLayoutChg>
      </pc:sldMasterChg>
    </pc:docChg>
  </pc:docChgLst>
  <pc:docChgLst>
    <pc:chgData userId="2f99041a11c18253" providerId="LiveId" clId="{B6569FDA-F14A-41D0-B893-A5F142F965AC}"/>
    <pc:docChg chg="undo custSel addSld delSld modSld sldOrd">
      <pc:chgData name="" userId="2f99041a11c18253" providerId="LiveId" clId="{B6569FDA-F14A-41D0-B893-A5F142F965AC}" dt="2022-12-23T03:06:03.968" v="264" actId="404"/>
      <pc:docMkLst>
        <pc:docMk/>
      </pc:docMkLst>
      <pc:sldChg chg="delSp modSp add">
        <pc:chgData name="" userId="2f99041a11c18253" providerId="LiveId" clId="{B6569FDA-F14A-41D0-B893-A5F142F965AC}" dt="2022-12-23T02:53:32.554" v="162" actId="113"/>
        <pc:sldMkLst>
          <pc:docMk/>
          <pc:sldMk cId="3719367791" sldId="265"/>
        </pc:sldMkLst>
        <pc:spChg chg="mod">
          <ac:chgData name="" userId="2f99041a11c18253" providerId="LiveId" clId="{B6569FDA-F14A-41D0-B893-A5F142F965AC}" dt="2022-12-23T02:53:32.554" v="162" actId="113"/>
          <ac:spMkLst>
            <pc:docMk/>
            <pc:sldMk cId="3719367791" sldId="265"/>
            <ac:spMk id="2" creationId="{D97ED831-6E14-4B18-AFC3-01EB777C32B8}"/>
          </ac:spMkLst>
        </pc:spChg>
        <pc:spChg chg="del">
          <ac:chgData name="" userId="2f99041a11c18253" providerId="LiveId" clId="{B6569FDA-F14A-41D0-B893-A5F142F965AC}" dt="2022-12-23T02:51:08.350" v="107" actId="478"/>
          <ac:spMkLst>
            <pc:docMk/>
            <pc:sldMk cId="3719367791" sldId="265"/>
            <ac:spMk id="3" creationId="{2DEBE0D2-CEE5-49C3-938E-B3C58F2F105F}"/>
          </ac:spMkLst>
        </pc:spChg>
      </pc:sldChg>
      <pc:sldChg chg="delSp modSp add">
        <pc:chgData name="" userId="2f99041a11c18253" providerId="LiveId" clId="{B6569FDA-F14A-41D0-B893-A5F142F965AC}" dt="2022-12-23T02:53:40.838" v="163" actId="113"/>
        <pc:sldMkLst>
          <pc:docMk/>
          <pc:sldMk cId="3145732133" sldId="267"/>
        </pc:sldMkLst>
        <pc:spChg chg="mod">
          <ac:chgData name="" userId="2f99041a11c18253" providerId="LiveId" clId="{B6569FDA-F14A-41D0-B893-A5F142F965AC}" dt="2022-12-23T02:53:40.838" v="163" actId="113"/>
          <ac:spMkLst>
            <pc:docMk/>
            <pc:sldMk cId="3145732133" sldId="267"/>
            <ac:spMk id="2" creationId="{1E3F9868-073C-4A46-8ABF-0DA545546DF4}"/>
          </ac:spMkLst>
        </pc:spChg>
        <pc:spChg chg="del">
          <ac:chgData name="" userId="2f99041a11c18253" providerId="LiveId" clId="{B6569FDA-F14A-41D0-B893-A5F142F965AC}" dt="2022-12-23T02:51:40.438" v="126" actId="478"/>
          <ac:spMkLst>
            <pc:docMk/>
            <pc:sldMk cId="3145732133" sldId="267"/>
            <ac:spMk id="3" creationId="{B6947B46-C9FC-4A4A-AAFE-998704E3BCCC}"/>
          </ac:spMkLst>
        </pc:spChg>
      </pc:sldChg>
      <pc:sldChg chg="delSp modSp add">
        <pc:chgData name="" userId="2f99041a11c18253" providerId="LiveId" clId="{B6569FDA-F14A-41D0-B893-A5F142F965AC}" dt="2022-12-23T02:56:15.652" v="198" actId="1076"/>
        <pc:sldMkLst>
          <pc:docMk/>
          <pc:sldMk cId="2906495202" sldId="268"/>
        </pc:sldMkLst>
        <pc:spChg chg="mod">
          <ac:chgData name="" userId="2f99041a11c18253" providerId="LiveId" clId="{B6569FDA-F14A-41D0-B893-A5F142F965AC}" dt="2022-12-23T02:56:15.652" v="198" actId="1076"/>
          <ac:spMkLst>
            <pc:docMk/>
            <pc:sldMk cId="2906495202" sldId="268"/>
            <ac:spMk id="2" creationId="{DE8ABEE6-3026-4833-875D-A2D5345B35C0}"/>
          </ac:spMkLst>
        </pc:spChg>
        <pc:spChg chg="del">
          <ac:chgData name="" userId="2f99041a11c18253" providerId="LiveId" clId="{B6569FDA-F14A-41D0-B893-A5F142F965AC}" dt="2022-12-23T02:52:41.922" v="156" actId="478"/>
          <ac:spMkLst>
            <pc:docMk/>
            <pc:sldMk cId="2906495202" sldId="268"/>
            <ac:spMk id="3" creationId="{429C405B-FE15-49DC-9601-EA5BD19D749A}"/>
          </ac:spMkLst>
        </pc:spChg>
      </pc:sldChg>
      <pc:sldChg chg="delSp modSp add">
        <pc:chgData name="" userId="2f99041a11c18253" providerId="LiveId" clId="{B6569FDA-F14A-41D0-B893-A5F142F965AC}" dt="2022-12-23T03:05:43.486" v="258" actId="122"/>
        <pc:sldMkLst>
          <pc:docMk/>
          <pc:sldMk cId="1142595866" sldId="271"/>
        </pc:sldMkLst>
        <pc:spChg chg="mod">
          <ac:chgData name="" userId="2f99041a11c18253" providerId="LiveId" clId="{B6569FDA-F14A-41D0-B893-A5F142F965AC}" dt="2022-12-23T03:05:43.486" v="258" actId="122"/>
          <ac:spMkLst>
            <pc:docMk/>
            <pc:sldMk cId="1142595866" sldId="271"/>
            <ac:spMk id="2" creationId="{12C467D1-B230-4ECF-9500-3A55DF7072D9}"/>
          </ac:spMkLst>
        </pc:spChg>
        <pc:spChg chg="del">
          <ac:chgData name="" userId="2f99041a11c18253" providerId="LiveId" clId="{B6569FDA-F14A-41D0-B893-A5F142F965AC}" dt="2022-12-23T02:58:09.096" v="219" actId="478"/>
          <ac:spMkLst>
            <pc:docMk/>
            <pc:sldMk cId="1142595866" sldId="271"/>
            <ac:spMk id="3" creationId="{91CF5789-C180-4CA6-B015-59E25F0CCFCC}"/>
          </ac:spMkLst>
        </pc:spChg>
      </pc:sldChg>
      <pc:sldChg chg="delSp modSp add">
        <pc:chgData name="" userId="2f99041a11c18253" providerId="LiveId" clId="{B6569FDA-F14A-41D0-B893-A5F142F965AC}" dt="2022-12-23T03:04:54.966" v="232" actId="122"/>
        <pc:sldMkLst>
          <pc:docMk/>
          <pc:sldMk cId="3628140133" sldId="272"/>
        </pc:sldMkLst>
        <pc:spChg chg="mod">
          <ac:chgData name="" userId="2f99041a11c18253" providerId="LiveId" clId="{B6569FDA-F14A-41D0-B893-A5F142F965AC}" dt="2022-12-23T03:04:54.966" v="232" actId="122"/>
          <ac:spMkLst>
            <pc:docMk/>
            <pc:sldMk cId="3628140133" sldId="272"/>
            <ac:spMk id="2" creationId="{CE28EF44-3A58-4E97-9287-67D8EC9A33B0}"/>
          </ac:spMkLst>
        </pc:spChg>
        <pc:spChg chg="del">
          <ac:chgData name="" userId="2f99041a11c18253" providerId="LiveId" clId="{B6569FDA-F14A-41D0-B893-A5F142F965AC}" dt="2022-12-23T03:04:44.879" v="230" actId="478"/>
          <ac:spMkLst>
            <pc:docMk/>
            <pc:sldMk cId="3628140133" sldId="272"/>
            <ac:spMk id="3" creationId="{B966FC66-E7BA-4E07-9989-2F77B336483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BAE1E-68CF-4519-BCA5-1477F534B3CA}" type="datetimeFigureOut">
              <a:rPr lang="zh-TW" altLang="en-US" smtClean="0"/>
              <a:t>2022/12/25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9C841-661C-4EB9-9363-91423F10D8F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84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累積的概念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C841-661C-4EB9-9363-91423F10D8F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68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一開始將</a:t>
            </a:r>
            <a:r>
              <a:rPr lang="en-US" altLang="zh-TW" dirty="0"/>
              <a:t>SDK</a:t>
            </a:r>
            <a:r>
              <a:rPr lang="zh-TW" altLang="en-US" dirty="0"/>
              <a:t>設定錯誤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9C841-661C-4EB9-9363-91423F10D8F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12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39644D-F0E7-4287-B1C0-A76DA10E5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FF2AB02-E010-42A7-81D5-FDC0DD50E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08135D3-043B-40AE-B331-75A5A92F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2B6B9B-EBA9-4946-B3B4-9B47677D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D1BA8C-52FF-42A4-B818-D231327C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9418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BB3EE8-A977-4778-9496-48BA38133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9BD19B-4616-45FD-8B0B-2D39FC856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3C3C55E-E89A-4DAD-8667-4F26E605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8D3B8B-351D-4B17-AF87-A290BF7C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CC7C90-781A-4EF6-B24A-D3133E3F1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913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C350662-21F4-4CDE-9FDE-D91A772685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D52398F-5741-4C5D-8786-D10551A80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3451ED-9893-46B3-BD69-0F03F771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CC30B8-ADEF-4DF5-851F-868248557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0E7C0F-95B7-4EAF-B956-D798A154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94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34D074-3CB2-4959-80BB-0E2F4FA43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CC856A-77FC-4F8B-9ECC-667AA8C5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0A468A-70FE-4754-BC61-228381ADF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8413D9D-8C6C-4312-A28D-837FCFDF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311969-7DF1-4126-B2BF-9D5B9A907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18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E42790-01CB-4969-88EF-C6F30F2FB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01A2273-C03E-4907-BFC9-51A6AD705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686292-743B-4B33-B5A8-42707686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B2490B-1335-4CF5-9E04-DAEE0712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AE5164-157E-4AF1-9297-22792D767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95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51163-42C7-4515-B7CC-3FC7DD73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9CD359-4E99-4277-92CD-FFB15C464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F48CBC-6130-4C14-A495-C084AF6797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4F7233C-452B-477C-8EE0-7A3CA9CC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FE06D96-1467-4D29-A355-9C36E225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90046DA-85CC-4C00-9ED3-FB8C0092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705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B758E5-43C4-483C-B0E2-DBB31F03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364E6E-08B6-41BF-BAA8-EF105AC3C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337278-2D62-4C47-91B6-A4C4FEFB8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376748A-8F73-4CB0-93B8-E58D6BD52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481E0EA-1E51-4D8F-BFB6-C17FBC463E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07110DC-18D4-4362-B79A-0BFF7F788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4F3E29D-739B-4BED-8AA5-52C6DEA31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82094B9-8DF1-47E0-B4D2-7E2F50727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268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BCD1D-9535-4C52-85AA-493E1CA8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D19A56-0AE7-4B6C-9739-139D748E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73FFD90-E087-4CBC-A97A-AA851A84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142219-C294-4F85-BDCC-B0358CDB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042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E574CB2-24FB-42D3-9934-3053788BB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B70598D-BC40-40FA-8A6F-1583E8D64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38A185-1D50-4A53-A088-EE928942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139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E4ADC-9A1C-45FE-AE71-185F6754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8D1613-202F-459B-B880-36B473C73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69BE0CE-1CE1-4C2F-8B7A-B1113A9DA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A0456F-E848-40C3-9673-B39857D2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66BFF2-5651-403C-8715-7FE7DACD9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AD4817-AF3F-47B0-A0A1-D75F84CD1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723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20800E-A537-44EF-9AA8-28D320EA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3C8118B-BC57-4E59-81BF-796F3B421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9497893-9080-43E3-A87E-5D054265E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794AB0-36BF-40ED-8D27-4727CBCC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A28DA2-835C-4FD8-BEEB-66A94574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CFF6FA-C232-4793-821A-2991B830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8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46EFDB9-85D8-478D-B3BE-8391CC68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09419F-4FF2-4A69-AB96-1503D1A6D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F1F2C3E-D042-42F7-868F-E69406A48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1D1B3-734E-44C9-97C7-2C22723E6792}" type="datetimeFigureOut">
              <a:rPr lang="zh-TW" altLang="en-US" smtClean="0"/>
              <a:t>2022/12/23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E023D5-EA7F-498C-BAE3-5A34005EB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5A1D8F-261B-4F26-B94C-B7B278ED1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B7590-B53D-4C77-98F4-26FDD190E0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163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is.ntou.edu.tw/outside.aspx?mainPage=LwBBAHAAcABsAGkAYwBhAHQAaQBvAG4ALwBUAEsARQAvAFQASwBFADIAMgAvAFQASwBFADIAMgAxADUAXwAuAGEAcwBwAHgAPwBwAHIAbwBnAGMAZAA9AFQASwBFADIAMgAxADU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sslayout.io/radial-progress-ba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21.xml"/><Relationship Id="rId4" Type="http://schemas.openxmlformats.org/officeDocument/2006/relationships/slide" Target="slide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tackoverflow.com/questions/37182573/saving-into-localstorage-with-nodej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tackoverflow.com/questions/69757557/firebase-functions-error-err-package-path-not-exported-no-exports-main-de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38.png"/><Relationship Id="rId5" Type="http://schemas.openxmlformats.org/officeDocument/2006/relationships/image" Target="../media/image24.pn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DA46FE-7E76-4134-B118-D14A1082FC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Gill Sans MT" panose="020B0502020104020203" pitchFamily="34" charset="0"/>
              </a:rPr>
              <a:t>課表學分顯示系統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75A4D75-05B4-44AB-9509-AB97B0993C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BY YU-CHUN CHEN 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624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8F939-2569-4382-B156-AF0D8625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課程列表</a:t>
            </a:r>
            <a:r>
              <a:rPr lang="en-US" altLang="zh-TW" dirty="0"/>
              <a:t>-</a:t>
            </a:r>
            <a:r>
              <a:rPr lang="zh-TW" altLang="en-US" dirty="0"/>
              <a:t>可點擊課號</a:t>
            </a:r>
            <a:r>
              <a:rPr lang="en-US" altLang="zh-TW" dirty="0"/>
              <a:t>&gt;&gt;</a:t>
            </a:r>
            <a:r>
              <a:rPr lang="zh-TW" altLang="en-US" dirty="0"/>
              <a:t>前往課程詳情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9EBB3C44-DE80-4639-9580-753534CB8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489" y="1825625"/>
            <a:ext cx="8837021" cy="4351338"/>
          </a:xfrm>
          <a:prstGeom prst="rect">
            <a:avLst/>
          </a:prstGeom>
        </p:spPr>
      </p:pic>
      <p:pic>
        <p:nvPicPr>
          <p:cNvPr id="10" name="圖形 9" descr="游標">
            <a:extLst>
              <a:ext uri="{FF2B5EF4-FFF2-40B4-BE49-F238E27FC236}">
                <a16:creationId xmlns:a16="http://schemas.microsoft.com/office/drawing/2014/main" id="{A7ECE7F0-7CA4-4332-9312-E1BEFD821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0686" y="36176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0915EC-B86A-4DCA-B829-502040D7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課程列表</a:t>
            </a:r>
            <a:r>
              <a:rPr lang="en-US" altLang="zh-TW" dirty="0"/>
              <a:t>-</a:t>
            </a:r>
            <a:r>
              <a:rPr lang="zh-TW" altLang="en-US" dirty="0"/>
              <a:t>詳情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40B8F68-30AE-4600-804F-E9B380E9E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853" y="1825625"/>
            <a:ext cx="98802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7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3F9868-073C-4A46-8ABF-0DA54554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675" y="2766218"/>
            <a:ext cx="9264650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基本技術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css,javascript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5732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F61AC4E8-BC2C-46DE-B3D3-0CBDD80C1C17}"/>
              </a:ext>
            </a:extLst>
          </p:cNvPr>
          <p:cNvSpPr txBox="1"/>
          <p:nvPr/>
        </p:nvSpPr>
        <p:spPr>
          <a:xfrm>
            <a:off x="1718466" y="1362921"/>
            <a:ext cx="8755067" cy="5001369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/>
              <a:t># </a:t>
            </a:r>
            <a:r>
              <a:rPr lang="zh-TW" altLang="en-US" sz="1100" dirty="0"/>
              <a:t>載入需要的套件</a:t>
            </a:r>
          </a:p>
          <a:p>
            <a:r>
              <a:rPr lang="en-US" altLang="zh-TW" sz="1100" dirty="0"/>
              <a:t>from selenium import </a:t>
            </a:r>
            <a:r>
              <a:rPr lang="en-US" altLang="zh-TW" sz="1100" dirty="0" err="1"/>
              <a:t>webdriver</a:t>
            </a:r>
            <a:endParaRPr lang="en-US" altLang="zh-TW" sz="1100" dirty="0"/>
          </a:p>
          <a:p>
            <a:r>
              <a:rPr lang="en-US" altLang="zh-TW" sz="1100" dirty="0"/>
              <a:t>from </a:t>
            </a:r>
            <a:r>
              <a:rPr lang="en-US" altLang="zh-TW" sz="1100" dirty="0" err="1"/>
              <a:t>selenium.webdriver.support.ui</a:t>
            </a:r>
            <a:r>
              <a:rPr lang="en-US" altLang="zh-TW" sz="1100" dirty="0"/>
              <a:t> import Select</a:t>
            </a:r>
          </a:p>
          <a:p>
            <a:r>
              <a:rPr lang="en-US" altLang="zh-TW" sz="1100" dirty="0"/>
              <a:t>from </a:t>
            </a:r>
            <a:r>
              <a:rPr lang="en-US" altLang="zh-TW" sz="1100" dirty="0" err="1"/>
              <a:t>selenium.common.exceptions</a:t>
            </a:r>
            <a:r>
              <a:rPr lang="en-US" altLang="zh-TW" sz="1100" dirty="0"/>
              <a:t> import </a:t>
            </a:r>
            <a:r>
              <a:rPr lang="en-US" altLang="zh-TW" sz="1100" dirty="0" err="1"/>
              <a:t>TimeoutException</a:t>
            </a:r>
            <a:endParaRPr lang="en-US" altLang="zh-TW" sz="1100" dirty="0"/>
          </a:p>
          <a:p>
            <a:r>
              <a:rPr lang="en-US" altLang="zh-TW" sz="1100" dirty="0"/>
              <a:t>from </a:t>
            </a:r>
            <a:r>
              <a:rPr lang="en-US" altLang="zh-TW" sz="1100" dirty="0" err="1"/>
              <a:t>selenium.webdriver.chrome.service</a:t>
            </a:r>
            <a:r>
              <a:rPr lang="en-US" altLang="zh-TW" sz="1100" dirty="0"/>
              <a:t> import Service</a:t>
            </a:r>
          </a:p>
          <a:p>
            <a:r>
              <a:rPr lang="en-US" altLang="zh-TW" sz="1100" dirty="0"/>
              <a:t>from selenium.webdriver.common.by import By</a:t>
            </a:r>
          </a:p>
          <a:p>
            <a:r>
              <a:rPr lang="en-US" altLang="zh-TW" sz="1100" dirty="0"/>
              <a:t># from </a:t>
            </a:r>
            <a:r>
              <a:rPr lang="en-US" altLang="zh-TW" sz="1100" dirty="0" err="1"/>
              <a:t>selenium.webdriver.support.ui</a:t>
            </a:r>
            <a:r>
              <a:rPr lang="en-US" altLang="zh-TW" sz="1100" dirty="0"/>
              <a:t> import Select</a:t>
            </a:r>
          </a:p>
          <a:p>
            <a:r>
              <a:rPr lang="en-US" altLang="zh-TW" sz="1100" dirty="0"/>
              <a:t>from </a:t>
            </a:r>
            <a:r>
              <a:rPr lang="en-US" altLang="zh-TW" sz="1100" dirty="0" err="1"/>
              <a:t>selenium.webdriver.support.ui</a:t>
            </a:r>
            <a:r>
              <a:rPr lang="en-US" altLang="zh-TW" sz="1100" dirty="0"/>
              <a:t> import </a:t>
            </a:r>
            <a:r>
              <a:rPr lang="en-US" altLang="zh-TW" sz="1100" dirty="0" err="1"/>
              <a:t>WebDriverWait</a:t>
            </a:r>
            <a:r>
              <a:rPr lang="en-US" altLang="zh-TW" sz="1100" dirty="0"/>
              <a:t> as wait</a:t>
            </a:r>
          </a:p>
          <a:p>
            <a:r>
              <a:rPr lang="en-US" altLang="zh-TW" sz="1100" dirty="0"/>
              <a:t>import time</a:t>
            </a:r>
          </a:p>
          <a:p>
            <a:br>
              <a:rPr lang="en-US" altLang="zh-TW" sz="1100" dirty="0"/>
            </a:br>
            <a:r>
              <a:rPr lang="en-US" altLang="zh-TW" sz="1100" dirty="0" err="1"/>
              <a:t>url</a:t>
            </a:r>
            <a:r>
              <a:rPr lang="en-US" altLang="zh-TW" sz="1100" dirty="0"/>
              <a:t> = </a:t>
            </a:r>
            <a:r>
              <a:rPr lang="en-US" altLang="zh-TW" sz="1100" dirty="0">
                <a:hlinkClick r:id="rId2"/>
              </a:rPr>
              <a:t>https://ais.ntou.edu.tw/outside.aspx?mainPage=LwBBAHAAcABsAGkAYwBhAHQAaQBvAG4ALwBUAEsARQAvAFQASwBFADIAMgAvAFQASwBFADIAMgAxADUAXwAuAGEAcwBwAHgAPwBwAHIAbwBnAGMAZAA9AFQASwBFADIAMgAxADUA</a:t>
            </a:r>
            <a:endParaRPr lang="en-US" altLang="zh-TW" sz="1100" dirty="0"/>
          </a:p>
          <a:p>
            <a:endParaRPr lang="en-US" altLang="zh-TW" sz="1100" dirty="0"/>
          </a:p>
          <a:p>
            <a:r>
              <a:rPr lang="en-US" altLang="zh-TW" sz="1100" dirty="0"/>
              <a:t># </a:t>
            </a:r>
            <a:r>
              <a:rPr lang="zh-TW" altLang="en-US" sz="1100" dirty="0"/>
              <a:t>開啟瀏覽器視窗</a:t>
            </a:r>
            <a:r>
              <a:rPr lang="en-US" altLang="zh-TW" sz="1100" dirty="0"/>
              <a:t>(Chrome)</a:t>
            </a:r>
          </a:p>
          <a:p>
            <a:r>
              <a:rPr lang="en-US" altLang="zh-TW" sz="1100" dirty="0"/>
              <a:t>options = </a:t>
            </a:r>
            <a:r>
              <a:rPr lang="en-US" altLang="zh-TW" sz="1100" dirty="0" err="1"/>
              <a:t>webdriver.ChromeOptions</a:t>
            </a:r>
            <a:r>
              <a:rPr lang="en-US" altLang="zh-TW" sz="1100" dirty="0"/>
              <a:t>()</a:t>
            </a:r>
          </a:p>
          <a:p>
            <a:r>
              <a:rPr lang="en-US" altLang="zh-TW" sz="1100" dirty="0" err="1"/>
              <a:t>options.add_experimental_option</a:t>
            </a:r>
            <a:r>
              <a:rPr lang="en-US" altLang="zh-TW" sz="1100" dirty="0"/>
              <a:t>("</a:t>
            </a:r>
            <a:r>
              <a:rPr lang="en-US" altLang="zh-TW" sz="1100" dirty="0" err="1"/>
              <a:t>excludeSwitches</a:t>
            </a:r>
            <a:r>
              <a:rPr lang="en-US" altLang="zh-TW" sz="1100" dirty="0"/>
              <a:t>", ["enable-logging"])</a:t>
            </a:r>
            <a:br>
              <a:rPr lang="en-US" altLang="zh-TW" sz="1100" dirty="0"/>
            </a:br>
            <a:r>
              <a:rPr lang="en-US" altLang="zh-TW" sz="1100" dirty="0" err="1"/>
              <a:t>driver_item</a:t>
            </a:r>
            <a:r>
              <a:rPr lang="en-US" altLang="zh-TW" sz="1100" dirty="0"/>
              <a:t> = </a:t>
            </a:r>
            <a:r>
              <a:rPr lang="en-US" altLang="zh-TW" sz="1100" dirty="0" err="1"/>
              <a:t>webdriver.Chrome</a:t>
            </a:r>
            <a:r>
              <a:rPr lang="en-US" altLang="zh-TW" sz="1100" dirty="0"/>
              <a:t>(service=Service("</a:t>
            </a:r>
            <a:r>
              <a:rPr lang="zh-TW" altLang="en-US" sz="1100" dirty="0"/>
              <a:t>桌面</a:t>
            </a:r>
            <a:r>
              <a:rPr lang="en-US" altLang="zh-TW" sz="1100" dirty="0"/>
              <a:t>\</a:t>
            </a:r>
            <a:r>
              <a:rPr lang="en-US" altLang="zh-TW" sz="1100" dirty="0" err="1"/>
              <a:t>chromedriver</a:t>
            </a:r>
            <a:r>
              <a:rPr lang="en-US" altLang="zh-TW" sz="1100" dirty="0"/>
              <a:t>"), options=options)</a:t>
            </a:r>
          </a:p>
          <a:p>
            <a:r>
              <a:rPr lang="en-US" altLang="zh-TW" sz="1100" dirty="0"/>
              <a:t>wait2 = wait(</a:t>
            </a:r>
            <a:r>
              <a:rPr lang="en-US" altLang="zh-TW" sz="1100" dirty="0" err="1"/>
              <a:t>driver_item</a:t>
            </a:r>
            <a:r>
              <a:rPr lang="en-US" altLang="zh-TW" sz="1100" dirty="0"/>
              <a:t>, 10)</a:t>
            </a:r>
          </a:p>
          <a:p>
            <a:r>
              <a:rPr lang="en-US" altLang="zh-TW" sz="1100" dirty="0" err="1"/>
              <a:t>driver_item.get</a:t>
            </a:r>
            <a:r>
              <a:rPr lang="en-US" altLang="zh-TW" sz="1100" dirty="0"/>
              <a:t>(</a:t>
            </a:r>
            <a:r>
              <a:rPr lang="en-US" altLang="zh-TW" sz="1100" dirty="0" err="1"/>
              <a:t>url</a:t>
            </a:r>
            <a:r>
              <a:rPr lang="en-US" altLang="zh-TW" sz="1100" dirty="0"/>
              <a:t>)</a:t>
            </a:r>
          </a:p>
          <a:p>
            <a:endParaRPr lang="en-US" altLang="zh-TW" sz="1100" dirty="0"/>
          </a:p>
          <a:p>
            <a:r>
              <a:rPr lang="en-US" altLang="zh-TW" sz="1100" dirty="0"/>
              <a:t>try:</a:t>
            </a:r>
          </a:p>
          <a:p>
            <a:r>
              <a:rPr lang="en-US" altLang="zh-TW" sz="1100" dirty="0"/>
              <a:t>    degree = </a:t>
            </a:r>
            <a:r>
              <a:rPr lang="en-US" altLang="zh-TW" sz="1100" dirty="0" err="1"/>
              <a:t>driver_item.find_element</a:t>
            </a:r>
            <a:r>
              <a:rPr lang="en-US" altLang="zh-TW" sz="1100" dirty="0"/>
              <a:t>(By.NAME, "QCLEAR_BTN1")</a:t>
            </a:r>
          </a:p>
          <a:p>
            <a:r>
              <a:rPr lang="en-US" altLang="zh-TW" sz="1100" dirty="0"/>
              <a:t>    # degree = wait2.until(lambda driver: </a:t>
            </a:r>
            <a:r>
              <a:rPr lang="en-US" altLang="zh-TW" sz="1100" dirty="0" err="1"/>
              <a:t>driver.find_element</a:t>
            </a:r>
            <a:r>
              <a:rPr lang="en-US" altLang="zh-TW" sz="1100" dirty="0"/>
              <a:t>("id", "Q_DEGREE_CODE"))</a:t>
            </a:r>
          </a:p>
          <a:p>
            <a:r>
              <a:rPr lang="en-US" altLang="zh-TW" sz="1100" dirty="0"/>
              <a:t># </a:t>
            </a:r>
            <a:r>
              <a:rPr lang="zh-TW" altLang="en-US" sz="1100" dirty="0"/>
              <a:t>選擇學位</a:t>
            </a:r>
          </a:p>
          <a:p>
            <a:r>
              <a:rPr lang="en-US" altLang="zh-TW" sz="1100" dirty="0"/>
              <a:t>except </a:t>
            </a:r>
            <a:r>
              <a:rPr lang="en-US" altLang="zh-TW" sz="1100" dirty="0" err="1"/>
              <a:t>TimeoutException</a:t>
            </a:r>
            <a:r>
              <a:rPr lang="en-US" altLang="zh-TW" sz="1100" dirty="0"/>
              <a:t> as ex:</a:t>
            </a:r>
          </a:p>
          <a:p>
            <a:r>
              <a:rPr lang="en-US" altLang="zh-TW" sz="1100" dirty="0"/>
              <a:t>    </a:t>
            </a:r>
            <a:r>
              <a:rPr lang="en-US" altLang="zh-TW" sz="1100" dirty="0" err="1"/>
              <a:t>isrunning</a:t>
            </a:r>
            <a:r>
              <a:rPr lang="en-US" altLang="zh-TW" sz="1100" dirty="0"/>
              <a:t> = 0</a:t>
            </a:r>
          </a:p>
          <a:p>
            <a:r>
              <a:rPr lang="en-US" altLang="zh-TW" sz="1100" dirty="0"/>
              <a:t>    print("Exception has been thrown. " + str(ex))</a:t>
            </a:r>
          </a:p>
          <a:p>
            <a:r>
              <a:rPr lang="en-US" altLang="zh-TW" sz="1100" dirty="0"/>
              <a:t>    </a:t>
            </a:r>
            <a:r>
              <a:rPr lang="en-US" altLang="zh-TW" sz="1100" dirty="0" err="1"/>
              <a:t>driver_item.close</a:t>
            </a:r>
            <a:r>
              <a:rPr lang="en-US" altLang="zh-TW" sz="1100" dirty="0"/>
              <a:t>()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0965F11-9F5B-4813-B49C-9C104A41E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09" y="395284"/>
            <a:ext cx="11718182" cy="7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ython-practice">
            <a:hlinkClick r:id="" action="ppaction://media"/>
            <a:extLst>
              <a:ext uri="{FF2B5EF4-FFF2-40B4-BE49-F238E27FC236}">
                <a16:creationId xmlns:a16="http://schemas.microsoft.com/office/drawing/2014/main" id="{F2253AAD-C957-479B-A065-E3A55A02A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5350" y="603250"/>
            <a:ext cx="7366000" cy="502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5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E9311C4-C519-4D6D-BF2E-6994F3680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29" y="537719"/>
            <a:ext cx="7681142" cy="57825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D6D7804-E17A-4358-A30C-200906315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342" y="2735943"/>
            <a:ext cx="4813087" cy="128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B73629-A396-4901-9E98-3F19D35D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Arial Rounded MT Bold" panose="020F0704030504030204" pitchFamily="34" charset="0"/>
              </a:rPr>
              <a:t>Css</a:t>
            </a:r>
            <a:r>
              <a:rPr lang="en-US" altLang="zh-TW" dirty="0">
                <a:latin typeface="Arial Rounded MT Bold" panose="020F0704030504030204" pitchFamily="34" charset="0"/>
              </a:rPr>
              <a:t>-Bootstrap</a:t>
            </a:r>
            <a:r>
              <a:rPr lang="zh-TW" altLang="en-US" dirty="0">
                <a:latin typeface="Arial Rounded MT Bold" panose="020F0704030504030204" pitchFamily="34" charset="0"/>
              </a:rPr>
              <a:t> 前端框架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8B9B2E-4B1A-4741-AFCF-969FFA66D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1600" dirty="0"/>
              <a:t>包括</a:t>
            </a:r>
            <a:r>
              <a:rPr lang="en-US" altLang="zh-TW" sz="1600" dirty="0"/>
              <a:t>HTML</a:t>
            </a:r>
            <a:r>
              <a:rPr lang="zh-TW" altLang="en-US" sz="1600" dirty="0"/>
              <a:t>、</a:t>
            </a:r>
            <a:r>
              <a:rPr lang="en-US" altLang="zh-TW" sz="1600" dirty="0"/>
              <a:t>CSS</a:t>
            </a:r>
            <a:r>
              <a:rPr lang="zh-TW" altLang="en-US" sz="1600" dirty="0"/>
              <a:t>及</a:t>
            </a:r>
            <a:r>
              <a:rPr lang="en-US" altLang="zh-TW" sz="1600" dirty="0"/>
              <a:t>JavaScript</a:t>
            </a:r>
            <a:r>
              <a:rPr lang="zh-TW" altLang="en-US" sz="1600" dirty="0"/>
              <a:t>的框架，提供字體排印、表單、按鈕、導航及其他各種元件及</a:t>
            </a:r>
            <a:r>
              <a:rPr lang="en-US" altLang="zh-TW" sz="1600" dirty="0" err="1"/>
              <a:t>Javascript</a:t>
            </a:r>
            <a:r>
              <a:rPr lang="zh-TW" altLang="en-US" sz="1600" dirty="0"/>
              <a:t>擴充套件</a:t>
            </a:r>
            <a:endParaRPr lang="en-US" altLang="zh-TW" sz="1600" dirty="0"/>
          </a:p>
          <a:p>
            <a:r>
              <a:rPr lang="zh-TW" altLang="en-US" sz="1600" dirty="0"/>
              <a:t>旨在使動態網頁和</a:t>
            </a:r>
            <a:r>
              <a:rPr lang="en-US" altLang="zh-TW" sz="1600" dirty="0"/>
              <a:t>Web</a:t>
            </a:r>
            <a:r>
              <a:rPr lang="zh-TW" altLang="en-US" sz="1600" dirty="0"/>
              <a:t>應用的開發更加容易。</a:t>
            </a:r>
            <a:endParaRPr lang="en-US" altLang="zh-TW" sz="1600" dirty="0"/>
          </a:p>
        </p:txBody>
      </p:sp>
      <p:pic>
        <p:nvPicPr>
          <p:cNvPr id="5" name="Picture 10" descr="Bootstrap- 當下最紅的CSS 框架| 網路資源| DeTools 工具死神">
            <a:extLst>
              <a:ext uri="{FF2B5EF4-FFF2-40B4-BE49-F238E27FC236}">
                <a16:creationId xmlns:a16="http://schemas.microsoft.com/office/drawing/2014/main" id="{C4C58EF9-FEE4-4B50-BDD0-4E7B18A66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99" y="422413"/>
            <a:ext cx="2451344" cy="107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022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0062C1-E992-4F0A-AADA-E29C87E53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Arial Rounded MT Bold" panose="020F0704030504030204" pitchFamily="34" charset="0"/>
                <a:hlinkClick r:id="rId2"/>
              </a:rPr>
              <a:t>Csslayout</a:t>
            </a:r>
            <a:r>
              <a:rPr lang="en-US" altLang="zh-TW" dirty="0">
                <a:latin typeface="Arial Rounded MT Bold" panose="020F0704030504030204" pitchFamily="34" charset="0"/>
                <a:hlinkClick r:id="rId2"/>
              </a:rPr>
              <a:t>-</a:t>
            </a:r>
            <a:r>
              <a:rPr lang="en-US" altLang="zh-TW" b="1" dirty="0">
                <a:hlinkClick r:id="rId2"/>
              </a:rPr>
              <a:t>Radial progress bar</a:t>
            </a:r>
            <a:endParaRPr lang="zh-TW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C8F26FA1-EADB-4067-AA65-E72BB456F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3084170"/>
            <a:ext cx="1757375" cy="175261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B965C5B-F1D1-4D9F-9E80-06D0A9257CD5}"/>
              </a:ext>
            </a:extLst>
          </p:cNvPr>
          <p:cNvSpPr txBox="1"/>
          <p:nvPr/>
        </p:nvSpPr>
        <p:spPr>
          <a:xfrm>
            <a:off x="1552166" y="3498812"/>
            <a:ext cx="4543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將別人設定好的</a:t>
            </a:r>
            <a:r>
              <a:rPr lang="en-US" altLang="zh-TW" dirty="0" err="1"/>
              <a:t>css</a:t>
            </a:r>
            <a:r>
              <a:rPr lang="zh-TW" altLang="en-US" dirty="0"/>
              <a:t>圓弧及配色透過</a:t>
            </a:r>
            <a:r>
              <a:rPr lang="en-US" altLang="zh-TW" dirty="0" err="1"/>
              <a:t>js</a:t>
            </a:r>
            <a:r>
              <a:rPr lang="zh-TW" altLang="en-US" dirty="0"/>
              <a:t>計算</a:t>
            </a:r>
            <a:endParaRPr lang="en-US" altLang="zh-TW" dirty="0"/>
          </a:p>
          <a:p>
            <a:r>
              <a:rPr lang="zh-TW" altLang="en-US" dirty="0"/>
              <a:t>能依每次點擊事件</a:t>
            </a:r>
            <a:r>
              <a:rPr lang="en-US" altLang="zh-TW" dirty="0"/>
              <a:t>(</a:t>
            </a:r>
            <a:r>
              <a:rPr lang="zh-TW" altLang="en-US" dirty="0"/>
              <a:t>現有</a:t>
            </a:r>
            <a:r>
              <a:rPr lang="en-US" altLang="zh-TW" dirty="0"/>
              <a:t>/</a:t>
            </a:r>
            <a:r>
              <a:rPr lang="zh-TW" altLang="en-US" dirty="0"/>
              <a:t>總修學分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用圖案表示能更加清楚</a:t>
            </a:r>
          </a:p>
        </p:txBody>
      </p:sp>
      <p:pic>
        <p:nvPicPr>
          <p:cNvPr id="7" name="圖形 6" descr="＞形箭號">
            <a:extLst>
              <a:ext uri="{FF2B5EF4-FFF2-40B4-BE49-F238E27FC236}">
                <a16:creationId xmlns:a16="http://schemas.microsoft.com/office/drawing/2014/main" id="{674469A0-F1DD-4490-A507-5FBC3B44F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6887" y="3429000"/>
            <a:ext cx="914400" cy="914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B527B3F-F28B-49C2-AC6E-B960305BF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751" y="821850"/>
            <a:ext cx="1600212" cy="556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4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3D2ECC6-E5C7-4DA2-9C82-418526B3C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362" y="2424903"/>
            <a:ext cx="10827276" cy="20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0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7CFFA-6FDF-460E-81FB-F173EED4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Bahnschrift SemiLight" panose="020B0502040204020203" pitchFamily="34" charset="0"/>
              </a:rPr>
              <a:t>以</a:t>
            </a:r>
            <a:r>
              <a:rPr lang="en-US" altLang="zh-TW" dirty="0" err="1">
                <a:latin typeface="Bahnschrift SemiLight" panose="020B0502040204020203" pitchFamily="34" charset="0"/>
              </a:rPr>
              <a:t>Axios</a:t>
            </a:r>
            <a:r>
              <a:rPr lang="zh-TW" altLang="en-US" dirty="0">
                <a:latin typeface="Bahnschrift SemiLight" panose="020B0502040204020203" pitchFamily="34" charset="0"/>
              </a:rPr>
              <a:t>處理</a:t>
            </a:r>
            <a:r>
              <a:rPr lang="en-US" altLang="zh-TW" u="sng" dirty="0">
                <a:latin typeface="Bahnschrift SemiLight" panose="020B0502040204020203" pitchFamily="34" charset="0"/>
              </a:rPr>
              <a:t>AJAX</a:t>
            </a:r>
            <a:endParaRPr lang="zh-TW" altLang="en-US" u="sng" dirty="0">
              <a:latin typeface="Bahnschrift SemiLight" panose="020B0502040204020203" pitchFamily="34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B775992-5873-433B-9479-53CA6DCF1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320" y="2060561"/>
            <a:ext cx="8115359" cy="38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0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813929-95B9-47AC-AA78-0B58E8C8B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B5248A-9C64-425C-A659-496A3E9F0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 action="ppaction://hlinksldjump"/>
              </a:rPr>
              <a:t>創作動機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 action="ppaction://hlinksldjump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 action="ppaction://hlinksldjump"/>
              </a:rPr>
              <a:t>特色及優點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設計佈局創意（含網站架構與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UX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）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基本技術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蒐集資料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,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css,javascript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)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 action="ppaction://hlinksldjump"/>
              </a:rPr>
              <a:t>技術難度與穩定性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功能內容完整度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比較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 action="ppaction://hlinksldjump"/>
              </a:rPr>
              <a:t>)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0658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DB80AE1-2795-47B4-9394-200FA86F5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693" y="1924935"/>
            <a:ext cx="4348865" cy="28344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BFAD0D1-7373-40C4-A7A7-EE071178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64" y="1924935"/>
            <a:ext cx="4348865" cy="4134106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E4ED00A3-57BD-48B4-A446-868A71DB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Bahnschrift SemiLight" panose="020B0502040204020203" pitchFamily="34" charset="0"/>
              </a:rPr>
              <a:t>POST   </a:t>
            </a:r>
            <a:r>
              <a:rPr lang="en-US" altLang="zh-TW" dirty="0" err="1">
                <a:latin typeface="Bahnschrift SemiLight" panose="020B0502040204020203" pitchFamily="34" charset="0"/>
              </a:rPr>
              <a:t>db.ref</a:t>
            </a:r>
            <a:r>
              <a:rPr lang="en-US" altLang="zh-TW" dirty="0">
                <a:latin typeface="Bahnschrift SemiLight" panose="020B0502040204020203" pitchFamily="34" charset="0"/>
              </a:rPr>
              <a:t>(“</a:t>
            </a:r>
            <a:r>
              <a:rPr lang="en-US" altLang="zh-TW" dirty="0" err="1">
                <a:latin typeface="Bahnschrift SemiLight" panose="020B0502040204020203" pitchFamily="34" charset="0"/>
              </a:rPr>
              <a:t>todos</a:t>
            </a:r>
            <a:r>
              <a:rPr lang="en-US" altLang="zh-TW" dirty="0">
                <a:latin typeface="Bahnschrift SemiLight" panose="020B0502040204020203" pitchFamily="34" charset="0"/>
              </a:rPr>
              <a:t>”).push</a:t>
            </a:r>
            <a:endParaRPr lang="zh-TW" altLang="en-US" dirty="0">
              <a:latin typeface="Bahnschrift Semi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386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7B9285-5FC6-46A6-9BC3-B6D49AF7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53" y="2766218"/>
            <a:ext cx="4743893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技術難度與穩定性</a:t>
            </a:r>
          </a:p>
        </p:txBody>
      </p:sp>
    </p:spTree>
    <p:extLst>
      <p:ext uri="{BB962C8B-B14F-4D97-AF65-F5344CB8AC3E}">
        <p14:creationId xmlns:p14="http://schemas.microsoft.com/office/powerpoint/2010/main" val="4233321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3FD7FD8-63D7-4EC2-AE8D-180207DE1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42" y="1173949"/>
            <a:ext cx="11760515" cy="4510101"/>
          </a:xfrm>
          <a:prstGeom prst="rect">
            <a:avLst/>
          </a:prstGeom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E0DFB1C1-4B3C-477E-A8C9-FD71247F3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Express </a:t>
            </a:r>
            <a:r>
              <a:rPr lang="zh-TW" altLang="en-US" dirty="0"/>
              <a:t>架構</a:t>
            </a:r>
          </a:p>
        </p:txBody>
      </p:sp>
    </p:spTree>
    <p:extLst>
      <p:ext uri="{BB962C8B-B14F-4D97-AF65-F5344CB8AC3E}">
        <p14:creationId xmlns:p14="http://schemas.microsoft.com/office/powerpoint/2010/main" val="3317107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Node.js+Express 安裝設置與簡單實作. 各位讀者好，最近筆者因工作而開始接觸Node.js+Epress 和… | by 陳小痘|  Medium">
            <a:extLst>
              <a:ext uri="{FF2B5EF4-FFF2-40B4-BE49-F238E27FC236}">
                <a16:creationId xmlns:a16="http://schemas.microsoft.com/office/drawing/2014/main" id="{8D9F2F08-DDE9-4C74-8942-EE124F04A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50" y="769555"/>
            <a:ext cx="3295925" cy="181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GitHub - remy/nodemon: Monitor for any changes in your node.js application  and automatically restart the server - perfect for development">
            <a:extLst>
              <a:ext uri="{FF2B5EF4-FFF2-40B4-BE49-F238E27FC236}">
                <a16:creationId xmlns:a16="http://schemas.microsoft.com/office/drawing/2014/main" id="{A1A98F8B-82C7-4F10-895B-BEBF8806E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202" y="1161770"/>
            <a:ext cx="1659234" cy="82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Handlebars.js used in Open Event Web App | blog.fossasia.org">
            <a:extLst>
              <a:ext uri="{FF2B5EF4-FFF2-40B4-BE49-F238E27FC236}">
                <a16:creationId xmlns:a16="http://schemas.microsoft.com/office/drawing/2014/main" id="{CEDFAD7B-EFFC-44DF-99CA-D323C179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481" y="287798"/>
            <a:ext cx="2909158" cy="290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91A26E8-D021-45F7-8071-66A0FC9998B7}"/>
              </a:ext>
            </a:extLst>
          </p:cNvPr>
          <p:cNvSpPr txBox="1"/>
          <p:nvPr/>
        </p:nvSpPr>
        <p:spPr>
          <a:xfrm>
            <a:off x="1329419" y="3131642"/>
            <a:ext cx="287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後端框架、</a:t>
            </a:r>
            <a:r>
              <a:rPr lang="en-US" altLang="zh-TW" dirty="0"/>
              <a:t>template engine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8981B3-735E-410D-8CD0-17CF91E2D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822" y="2664182"/>
            <a:ext cx="3067072" cy="34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42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720A61-079E-4FFA-94C2-759F4041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Bahnschrift SemiLight" panose="020B0502040204020203" pitchFamily="34" charset="0"/>
              </a:rPr>
              <a:t>Saving into </a:t>
            </a:r>
            <a:r>
              <a:rPr lang="en-US" altLang="zh-TW" dirty="0" err="1">
                <a:latin typeface="Bahnschrift SemiLight" panose="020B0502040204020203" pitchFamily="34" charset="0"/>
              </a:rPr>
              <a:t>localStorage</a:t>
            </a:r>
            <a:r>
              <a:rPr lang="en-US" altLang="zh-TW" dirty="0">
                <a:latin typeface="Bahnschrift SemiLight" panose="020B0502040204020203" pitchFamily="34" charset="0"/>
              </a:rPr>
              <a:t> with </a:t>
            </a:r>
            <a:r>
              <a:rPr lang="en-US" altLang="zh-TW" dirty="0" err="1">
                <a:latin typeface="Bahnschrift SemiLight" panose="020B0502040204020203" pitchFamily="34" charset="0"/>
              </a:rPr>
              <a:t>nodejs</a:t>
            </a:r>
            <a:endParaRPr lang="zh-TW" altLang="en-US" dirty="0">
              <a:latin typeface="Bahnschrift SemiLight" panose="020B0502040204020203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9B0BBF-87B6-4D2D-B6D7-5C5B5A2D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hlinkClick r:id="rId2"/>
              </a:rPr>
              <a:t>https://stackoverflow.com/questions/37182573/saving-into-localstorage-with-nodejs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Arial Rounded MT Bold" panose="020F0704030504030204" pitchFamily="34" charset="0"/>
              </a:rPr>
              <a:t>node.js is a server-side technology. 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Arial Rounded MT Bold" panose="020F0704030504030204" pitchFamily="34" charset="0"/>
              </a:rPr>
              <a:t>Html 5 </a:t>
            </a:r>
            <a:r>
              <a:rPr lang="en-US" altLang="zh-TW" dirty="0" err="1">
                <a:solidFill>
                  <a:srgbClr val="FF0000"/>
                </a:solidFill>
                <a:latin typeface="Arial Rounded MT Bold" panose="020F0704030504030204" pitchFamily="34" charset="0"/>
              </a:rPr>
              <a:t>localStorage</a:t>
            </a:r>
            <a:r>
              <a:rPr lang="en-US" altLang="zh-TW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is a client side feature supported</a:t>
            </a:r>
            <a:endParaRPr lang="zh-TW" altLang="en-US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圖形 4" descr="嚎啕大哭 (實心填滿)">
            <a:extLst>
              <a:ext uri="{FF2B5EF4-FFF2-40B4-BE49-F238E27FC236}">
                <a16:creationId xmlns:a16="http://schemas.microsoft.com/office/drawing/2014/main" id="{61A7DFD6-1F9F-4750-816B-9A2F79E36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8100" y="39631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82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588271-4413-438A-8566-EA4C66C0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451"/>
            <a:ext cx="11165958" cy="1325563"/>
          </a:xfrm>
        </p:spPr>
        <p:txBody>
          <a:bodyPr>
            <a:normAutofit fontScale="90000"/>
          </a:bodyPr>
          <a:lstStyle/>
          <a:p>
            <a:r>
              <a:rPr lang="en-US" altLang="zh-TW" sz="2700" dirty="0">
                <a:latin typeface="Bahnschrift SemiLight" panose="020B0502040204020203" pitchFamily="34" charset="0"/>
                <a:hlinkClick r:id="rId2"/>
              </a:rPr>
              <a:t>FIREBASE FUNCTIONS </a:t>
            </a:r>
            <a:br>
              <a:rPr lang="en-US" altLang="zh-TW" sz="2700" dirty="0">
                <a:latin typeface="Bahnschrift SemiLight" panose="020B0502040204020203" pitchFamily="34" charset="0"/>
                <a:hlinkClick r:id="rId2"/>
              </a:rPr>
            </a:br>
            <a:r>
              <a:rPr lang="en-US" altLang="zh-TW" sz="2700" dirty="0">
                <a:latin typeface="Bahnschrift SemiLight" panose="020B0502040204020203" pitchFamily="34" charset="0"/>
                <a:hlinkClick r:id="rId2"/>
              </a:rPr>
              <a:t>(Error [ERR_PACKAGE_PATH_NOT_EXPORTED]: No "exports" main defined)</a:t>
            </a:r>
            <a:br>
              <a:rPr lang="en-US" altLang="zh-TW" b="1" dirty="0">
                <a:latin typeface="Bahnschrift SemiLight" panose="020B0502040204020203" pitchFamily="34" charset="0"/>
              </a:rPr>
            </a:br>
            <a:endParaRPr lang="zh-TW" altLang="en-US" dirty="0">
              <a:latin typeface="Bahnschrift SemiLight" panose="020B0502040204020203" pitchFamily="34" charset="0"/>
            </a:endParaRP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F6B1535D-071D-424B-BBED-E1D6C6789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366" y="1507283"/>
            <a:ext cx="7908885" cy="28685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8E7A7B6-E15D-4A21-AB3C-02B8D6FB5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66" y="4497964"/>
            <a:ext cx="2714645" cy="211456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81C7322-41FC-4BB1-BF1F-DBBA354619A6}"/>
              </a:ext>
            </a:extLst>
          </p:cNvPr>
          <p:cNvSpPr txBox="1"/>
          <p:nvPr/>
        </p:nvSpPr>
        <p:spPr>
          <a:xfrm>
            <a:off x="8674395" y="2323800"/>
            <a:ext cx="2500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dirty="0">
                <a:latin typeface="Arial Unicode MS"/>
                <a:ea typeface="inherit"/>
              </a:rPr>
              <a:t>npm uninstall firebase</a:t>
            </a:r>
            <a:endParaRPr lang="en-US" altLang="zh-TW" dirty="0">
              <a:latin typeface="Arial Unicode MS"/>
              <a:ea typeface="inherit"/>
            </a:endParaRPr>
          </a:p>
          <a:p>
            <a:r>
              <a:rPr lang="zh-TW" altLang="zh-TW" dirty="0">
                <a:latin typeface="Arial Unicode MS"/>
                <a:ea typeface="inherit"/>
              </a:rPr>
              <a:t>npm i firebase@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inherit"/>
              </a:rPr>
              <a:t>8.6.8</a:t>
            </a:r>
            <a:r>
              <a: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15437D1-D926-422F-81E6-1CE2C7440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424D64-CFAA-4C5A-A789-A65518544847}"/>
              </a:ext>
            </a:extLst>
          </p:cNvPr>
          <p:cNvSpPr txBox="1"/>
          <p:nvPr/>
        </p:nvSpPr>
        <p:spPr>
          <a:xfrm>
            <a:off x="3631419" y="4950042"/>
            <a:ext cx="8230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  &lt;script </a:t>
            </a:r>
            <a:r>
              <a:rPr lang="en-US" altLang="zh-TW" dirty="0" err="1"/>
              <a:t>src</a:t>
            </a:r>
            <a:r>
              <a:rPr lang="en-US" altLang="zh-TW" dirty="0"/>
              <a:t>="https://www.gstatic.com/firebasejs/8.6.8/firebase-app.js"&gt;&lt;/script&gt;</a:t>
            </a:r>
          </a:p>
          <a:p>
            <a:r>
              <a:rPr lang="en-US" altLang="zh-TW" dirty="0"/>
              <a:t>&lt;script </a:t>
            </a:r>
            <a:r>
              <a:rPr lang="en-US" altLang="zh-TW" dirty="0" err="1"/>
              <a:t>src</a:t>
            </a:r>
            <a:r>
              <a:rPr lang="en-US" altLang="zh-TW" dirty="0"/>
              <a:t>="https://www.gstatic.com/firebasejs/8.6.8/firebase-database.js"&gt;&lt;/script&gt;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3496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4A07CA-342F-4746-BBF4-289B8AB6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>
                <a:latin typeface="Bahnschrift SemiLight" panose="020B0502040204020203" pitchFamily="34" charset="0"/>
              </a:rPr>
              <a:t>TypeError</a:t>
            </a:r>
            <a:r>
              <a:rPr lang="en-US" altLang="zh-TW" dirty="0">
                <a:latin typeface="Bahnschrift SemiLight" panose="020B0502040204020203" pitchFamily="34" charset="0"/>
              </a:rPr>
              <a:t>: Cannot read properties of undefined (reading 'SDK_VERSION')</a:t>
            </a:r>
            <a:endParaRPr lang="zh-TW" altLang="en-US" dirty="0">
              <a:latin typeface="Bahnschrift SemiLight" panose="020B0502040204020203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AD97A3-FAB4-499E-839A-D3DC81E6A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774" y="1690688"/>
            <a:ext cx="4556451" cy="48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35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ython 股票爬蟲]十分鐘學會Python爬台股(From Yahoo Finance API) | 量化研究院| 煉金致富">
            <a:extLst>
              <a:ext uri="{FF2B5EF4-FFF2-40B4-BE49-F238E27FC236}">
                <a16:creationId xmlns:a16="http://schemas.microsoft.com/office/drawing/2014/main" id="{2E05EB4A-2C51-4D7F-93A2-ECE5DEBC8C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693" y="2453453"/>
            <a:ext cx="1552008" cy="102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goDB - 維基百科，自由的百科全書">
            <a:extLst>
              <a:ext uri="{FF2B5EF4-FFF2-40B4-BE49-F238E27FC236}">
                <a16:creationId xmlns:a16="http://schemas.microsoft.com/office/drawing/2014/main" id="{58CBA2FF-BBED-4EF8-ADD4-8E647A45F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9" y="2000209"/>
            <a:ext cx="1027960" cy="34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ase">
            <a:extLst>
              <a:ext uri="{FF2B5EF4-FFF2-40B4-BE49-F238E27FC236}">
                <a16:creationId xmlns:a16="http://schemas.microsoft.com/office/drawing/2014/main" id="{A21D373A-638D-41B4-89B4-B7F2481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21" y="2572712"/>
            <a:ext cx="2378121" cy="118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de.js+Express 安裝設置與簡單實作. 各位讀者好，最近筆者因工作而開始接觸Node.js+Epress 和… | by 陳小痘|  Medium">
            <a:extLst>
              <a:ext uri="{FF2B5EF4-FFF2-40B4-BE49-F238E27FC236}">
                <a16:creationId xmlns:a16="http://schemas.microsoft.com/office/drawing/2014/main" id="{5CAB20EE-0920-4712-881A-7826C7B21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75" y="4370005"/>
            <a:ext cx="3295925" cy="181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otstrap- 當下最紅的CSS 框架| 網路資源| DeTools 工具死神">
            <a:extLst>
              <a:ext uri="{FF2B5EF4-FFF2-40B4-BE49-F238E27FC236}">
                <a16:creationId xmlns:a16="http://schemas.microsoft.com/office/drawing/2014/main" id="{D45FD5B7-5111-4012-83B3-02D12716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9" y="4162563"/>
            <a:ext cx="2451344" cy="107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remy/nodemon: Monitor for any changes in your node.js application  and automatically restart the server - perfect for development">
            <a:extLst>
              <a:ext uri="{FF2B5EF4-FFF2-40B4-BE49-F238E27FC236}">
                <a16:creationId xmlns:a16="http://schemas.microsoft.com/office/drawing/2014/main" id="{CDB2C382-E082-4A78-A84F-FD6A25614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602" y="4577062"/>
            <a:ext cx="1659234" cy="82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uturial Node.js: how to use engine EJS. | by Pedro Antunes | Nerd For Tech  | Medium">
            <a:extLst>
              <a:ext uri="{FF2B5EF4-FFF2-40B4-BE49-F238E27FC236}">
                <a16:creationId xmlns:a16="http://schemas.microsoft.com/office/drawing/2014/main" id="{80D6E977-6FE0-4071-894E-943018FB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472" y="5643615"/>
            <a:ext cx="1100928" cy="5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andlebars.js used in Open Event Web App | blog.fossasia.org">
            <a:extLst>
              <a:ext uri="{FF2B5EF4-FFF2-40B4-BE49-F238E27FC236}">
                <a16:creationId xmlns:a16="http://schemas.microsoft.com/office/drawing/2014/main" id="{9C95F963-4CC3-40EC-A7EA-FC043FD6A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169" y="3122483"/>
            <a:ext cx="2909158" cy="290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tackoverflow.design/assets/img/logos/so/logo-s...">
            <a:extLst>
              <a:ext uri="{FF2B5EF4-FFF2-40B4-BE49-F238E27FC236}">
                <a16:creationId xmlns:a16="http://schemas.microsoft.com/office/drawing/2014/main" id="{952A8144-2C62-49F7-A9C4-C1D72F05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381" y="384651"/>
            <a:ext cx="4940300" cy="98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www.iammarkven.com/wp-content/uploads/2021/01/M...">
            <a:extLst>
              <a:ext uri="{FF2B5EF4-FFF2-40B4-BE49-F238E27FC236}">
                <a16:creationId xmlns:a16="http://schemas.microsoft.com/office/drawing/2014/main" id="{F1839D70-C754-4C5C-ADAC-459115A3E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79" y="364154"/>
            <a:ext cx="4940300" cy="122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30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8ABEE6-3026-4833-875D-A2D5345B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960" y="2766218"/>
            <a:ext cx="6002079" cy="1325563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功能內容完整度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6495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707C2499-9F3B-40DF-8E40-585B8740F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274" y="0"/>
            <a:ext cx="9386675" cy="676365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535D4352-B696-4370-8531-1382DB6E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688" y="476132"/>
            <a:ext cx="4747655" cy="30763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E4AACA2-DBF0-4EC9-8624-9AC9BF736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826" y="1597360"/>
            <a:ext cx="5256123" cy="3076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02815E2-1B46-4F5E-B649-0B8338DA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03" y="2718588"/>
            <a:ext cx="5256123" cy="3076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8B32D32-2A78-4050-92C9-8D2DD1F5B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611" y="3752732"/>
            <a:ext cx="5256123" cy="30763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4A7022-58FA-435A-B969-3B2AEF6AE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769" y="4587300"/>
            <a:ext cx="5256123" cy="3076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C8EB822-187D-4E30-A34A-BA7233C36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454" y="5521656"/>
            <a:ext cx="4977631" cy="133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467D1-B230-4ECF-9500-3A55DF707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334" y="2766218"/>
            <a:ext cx="6443331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創作動機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特色及優點</a:t>
            </a:r>
          </a:p>
        </p:txBody>
      </p:sp>
    </p:spTree>
    <p:extLst>
      <p:ext uri="{BB962C8B-B14F-4D97-AF65-F5344CB8AC3E}">
        <p14:creationId xmlns:p14="http://schemas.microsoft.com/office/powerpoint/2010/main" val="1142595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FAA6F02-FE61-46E6-9DCA-3AEF81F3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48" y="1752022"/>
            <a:ext cx="8146823" cy="445804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486FA14-2206-48FE-8DC4-71100261A3B6}"/>
              </a:ext>
            </a:extLst>
          </p:cNvPr>
          <p:cNvSpPr txBox="1"/>
          <p:nvPr/>
        </p:nvSpPr>
        <p:spPr>
          <a:xfrm>
            <a:off x="978676" y="562555"/>
            <a:ext cx="10444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使用</a:t>
            </a:r>
            <a:r>
              <a:rPr lang="en-US" altLang="zh-TW" sz="2400" dirty="0" err="1">
                <a:latin typeface="Arial Rounded MT Bold" panose="020F0704030504030204" pitchFamily="34" charset="0"/>
                <a:ea typeface="微軟正黑體" panose="020B0604030504040204" pitchFamily="34" charset="-120"/>
              </a:rPr>
              <a:t>localstorage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 每次重整畫面先使用</a:t>
            </a:r>
            <a:r>
              <a:rPr lang="en-US" altLang="zh-TW" sz="2400" dirty="0" err="1">
                <a:latin typeface="Arial Rounded MT Bold" panose="020F0704030504030204" pitchFamily="34" charset="0"/>
                <a:ea typeface="微軟正黑體" panose="020B0604030504040204" pitchFamily="34" charset="-120"/>
              </a:rPr>
              <a:t>loacalstorage.clear</a:t>
            </a:r>
            <a:r>
              <a:rPr lang="en-US" altLang="zh-TW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( )</a:t>
            </a:r>
            <a:r>
              <a:rPr lang="zh-TW" altLang="en-US" sz="2400" dirty="0">
                <a:latin typeface="Arial Rounded MT Bold" panose="020F0704030504030204" pitchFamily="34" charset="0"/>
                <a:ea typeface="微軟正黑體" panose="020B0604030504040204" pitchFamily="34" charset="-120"/>
              </a:rPr>
              <a:t>清空</a:t>
            </a:r>
          </a:p>
        </p:txBody>
      </p:sp>
    </p:spTree>
    <p:extLst>
      <p:ext uri="{BB962C8B-B14F-4D97-AF65-F5344CB8AC3E}">
        <p14:creationId xmlns:p14="http://schemas.microsoft.com/office/powerpoint/2010/main" val="814387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07D9C1-AC04-4C58-807A-656CFCDEA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571" y="830490"/>
            <a:ext cx="10515600" cy="688975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Arial Rounded MT Bold" panose="020F0704030504030204" pitchFamily="34" charset="0"/>
              </a:rPr>
              <a:t>使用</a:t>
            </a:r>
            <a:r>
              <a:rPr lang="en-US" altLang="zh-TW" dirty="0">
                <a:latin typeface="Arial Rounded MT Bold" panose="020F0704030504030204" pitchFamily="34" charset="0"/>
              </a:rPr>
              <a:t>firebase</a:t>
            </a:r>
          </a:p>
          <a:p>
            <a:pPr marL="0" indent="0">
              <a:buNone/>
            </a:pPr>
            <a:endParaRPr lang="zh-TW" alt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2A50A7-4363-41B2-93EF-AE0FB1EB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89" y="33312"/>
            <a:ext cx="9658421" cy="67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21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263BDA2-36C8-42B0-8BAA-73498885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7" y="939002"/>
            <a:ext cx="6741060" cy="38147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210D80B-3996-4975-AD58-14D0C0051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079" y="4271163"/>
            <a:ext cx="7443842" cy="14525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B5113171-AD77-44BC-B5A9-C2827C61C5F4}"/>
              </a:ext>
            </a:extLst>
          </p:cNvPr>
          <p:cNvSpPr/>
          <p:nvPr/>
        </p:nvSpPr>
        <p:spPr>
          <a:xfrm>
            <a:off x="1485900" y="2649534"/>
            <a:ext cx="1092200" cy="2587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B4A580D-43BD-40B4-A264-6743C297FAF0}"/>
              </a:ext>
            </a:extLst>
          </p:cNvPr>
          <p:cNvSpPr/>
          <p:nvPr/>
        </p:nvSpPr>
        <p:spPr>
          <a:xfrm>
            <a:off x="1860550" y="2875753"/>
            <a:ext cx="1092200" cy="2587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EFBB16B5-3BA9-4609-ABCA-940CE2BCEBDB}"/>
              </a:ext>
            </a:extLst>
          </p:cNvPr>
          <p:cNvSpPr/>
          <p:nvPr/>
        </p:nvSpPr>
        <p:spPr>
          <a:xfrm>
            <a:off x="2794000" y="2390768"/>
            <a:ext cx="1092200" cy="2587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形 2" descr="返回 (從右至左)">
            <a:extLst>
              <a:ext uri="{FF2B5EF4-FFF2-40B4-BE49-F238E27FC236}">
                <a16:creationId xmlns:a16="http://schemas.microsoft.com/office/drawing/2014/main" id="{686ACDC5-C476-4637-A284-C81080D307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538741">
            <a:off x="5702300" y="33047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37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0337685-FB28-400F-966E-BE6B40AA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09" y="1366822"/>
            <a:ext cx="6129382" cy="41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66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28EF44-3A58-4E97-9287-67D8EC9A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014" y="2766218"/>
            <a:ext cx="1601972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b="1" dirty="0"/>
              <a:t>分工</a:t>
            </a:r>
          </a:p>
        </p:txBody>
      </p:sp>
    </p:spTree>
    <p:extLst>
      <p:ext uri="{BB962C8B-B14F-4D97-AF65-F5344CB8AC3E}">
        <p14:creationId xmlns:p14="http://schemas.microsoft.com/office/powerpoint/2010/main" val="362814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56CEC517-A0F8-4C94-B2B0-14CD63E21F40}"/>
              </a:ext>
            </a:extLst>
          </p:cNvPr>
          <p:cNvSpPr txBox="1"/>
          <p:nvPr/>
        </p:nvSpPr>
        <p:spPr>
          <a:xfrm>
            <a:off x="3948406" y="4135327"/>
            <a:ext cx="4400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</a:t>
            </a:r>
          </a:p>
          <a:p>
            <a:r>
              <a:rPr lang="zh-TW" altLang="en-US" dirty="0"/>
              <a:t>對於當學期的課程安排，有明顯的掌握</a:t>
            </a:r>
            <a:endParaRPr lang="en-US" altLang="zh-TW" dirty="0"/>
          </a:p>
          <a:p>
            <a:r>
              <a:rPr lang="zh-TW" altLang="en-US" dirty="0"/>
              <a:t>例如</a:t>
            </a:r>
            <a:r>
              <a:rPr lang="en-US" altLang="zh-TW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一個學期幾堂早九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哪天下午一定沒課，可以修通識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E16EF1CA-6B5D-4BB6-9CE6-27B5384FA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203" y="730653"/>
            <a:ext cx="7215240" cy="316708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D133D4A-4480-4F56-95CC-20CA6E42B3B9}"/>
              </a:ext>
            </a:extLst>
          </p:cNvPr>
          <p:cNvSpPr txBox="1"/>
          <p:nvPr/>
        </p:nvSpPr>
        <p:spPr>
          <a:xfrm>
            <a:off x="7003099" y="2377713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三堂早九一天沒課</a:t>
            </a:r>
          </a:p>
        </p:txBody>
      </p:sp>
    </p:spTree>
    <p:extLst>
      <p:ext uri="{BB962C8B-B14F-4D97-AF65-F5344CB8AC3E}">
        <p14:creationId xmlns:p14="http://schemas.microsoft.com/office/powerpoint/2010/main" val="337466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7687DE-83BF-4442-8D85-A26A02C6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65" y="155575"/>
            <a:ext cx="5835567" cy="1325563"/>
          </a:xfrm>
        </p:spPr>
        <p:txBody>
          <a:bodyPr/>
          <a:lstStyle/>
          <a:p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主要選課計算圖案顯示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580092-D0AE-4A7C-A685-13F9F50ABC90}"/>
              </a:ext>
            </a:extLst>
          </p:cNvPr>
          <p:cNvSpPr txBox="1"/>
          <p:nvPr/>
        </p:nvSpPr>
        <p:spPr>
          <a:xfrm>
            <a:off x="4066663" y="1361205"/>
            <a:ext cx="6468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</a:p>
          <a:p>
            <a:r>
              <a:rPr lang="zh-TW" altLang="en-US" dirty="0"/>
              <a:t>計算學分的部分，對於安排系上繁重的課業來說很有幫助，妥善讓自己每學期的課程維持在一個平衡，能有較佳的學習效率。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F6BB4BB-F347-4447-8157-09E758466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380" y="1139784"/>
            <a:ext cx="1600212" cy="556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4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53F1E5-93D1-47D5-9683-43EA316B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451" y="1020733"/>
            <a:ext cx="5562600" cy="47406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幫助使用者定位當前狀況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選課、年級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9FE743F-547C-4276-9F5F-630772E7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0" y="2200479"/>
            <a:ext cx="3105173" cy="264320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AA73FB-4B2D-443F-A771-7D9376DE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978" y="2474112"/>
            <a:ext cx="2562244" cy="1909776"/>
          </a:xfrm>
          <a:prstGeom prst="rect">
            <a:avLst/>
          </a:prstGeom>
        </p:spPr>
      </p:pic>
      <p:pic>
        <p:nvPicPr>
          <p:cNvPr id="7" name="圖形 6" descr="＞形箭號">
            <a:extLst>
              <a:ext uri="{FF2B5EF4-FFF2-40B4-BE49-F238E27FC236}">
                <a16:creationId xmlns:a16="http://schemas.microsoft.com/office/drawing/2014/main" id="{9C87B96F-2B1F-456B-A2C5-FC24F62A0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7973" y="2971800"/>
            <a:ext cx="914400" cy="914400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F2D119B9-6542-4A42-AFC7-588E31ADE0FC}"/>
              </a:ext>
            </a:extLst>
          </p:cNvPr>
          <p:cNvSpPr/>
          <p:nvPr/>
        </p:nvSpPr>
        <p:spPr>
          <a:xfrm>
            <a:off x="1225291" y="2047818"/>
            <a:ext cx="892498" cy="67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787D726-F8A3-4426-A061-14A5C1BD8556}"/>
              </a:ext>
            </a:extLst>
          </p:cNvPr>
          <p:cNvSpPr/>
          <p:nvPr/>
        </p:nvSpPr>
        <p:spPr>
          <a:xfrm>
            <a:off x="5825978" y="2635060"/>
            <a:ext cx="883669" cy="6734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C9AB505-E295-4B14-889E-B6109BF0BCA9}"/>
              </a:ext>
            </a:extLst>
          </p:cNvPr>
          <p:cNvSpPr/>
          <p:nvPr/>
        </p:nvSpPr>
        <p:spPr>
          <a:xfrm>
            <a:off x="7339757" y="3326205"/>
            <a:ext cx="1210074" cy="5749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743B8E2-AF80-483B-965E-8E72C9774BBC}"/>
              </a:ext>
            </a:extLst>
          </p:cNvPr>
          <p:cNvSpPr txBox="1"/>
          <p:nvPr/>
        </p:nvSpPr>
        <p:spPr>
          <a:xfrm>
            <a:off x="8544848" y="333741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已選中會有變色顯示，並記錄儲存</a:t>
            </a:r>
          </a:p>
        </p:txBody>
      </p:sp>
    </p:spTree>
    <p:extLst>
      <p:ext uri="{BB962C8B-B14F-4D97-AF65-F5344CB8AC3E}">
        <p14:creationId xmlns:p14="http://schemas.microsoft.com/office/powerpoint/2010/main" val="101595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7ED831-6E14-4B18-AFC3-01EB777C3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790" y="2766218"/>
            <a:ext cx="8320420" cy="1325563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設計佈局創意（含網站架構與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UX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71936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C496D16-9E64-4F03-96CF-6E85324FD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92" y="365500"/>
            <a:ext cx="10160616" cy="62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F3D02C-AE9E-418A-B6E9-C159A3B49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主要介面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44AE1CA-D287-4E04-8F4F-B809A6803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597" y="1825625"/>
            <a:ext cx="79088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8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5529</TotalTime>
  <Words>718</Words>
  <Application>Microsoft Office PowerPoint</Application>
  <PresentationFormat>寬螢幕</PresentationFormat>
  <Paragraphs>82</Paragraphs>
  <Slides>34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6" baseType="lpstr">
      <vt:lpstr>Arial Unicode MS</vt:lpstr>
      <vt:lpstr>inherit</vt:lpstr>
      <vt:lpstr>微軟正黑體</vt:lpstr>
      <vt:lpstr>微軟正黑體 Light</vt:lpstr>
      <vt:lpstr>新細明體</vt:lpstr>
      <vt:lpstr>Arial</vt:lpstr>
      <vt:lpstr>Arial Rounded MT Bold</vt:lpstr>
      <vt:lpstr>Bahnschrift SemiLight</vt:lpstr>
      <vt:lpstr>Calibri</vt:lpstr>
      <vt:lpstr>Calibri Light</vt:lpstr>
      <vt:lpstr>Gill Sans MT</vt:lpstr>
      <vt:lpstr>Office 佈景主題</vt:lpstr>
      <vt:lpstr>課表學分顯示系統</vt:lpstr>
      <vt:lpstr>目錄:</vt:lpstr>
      <vt:lpstr>創作動機&amp;特色及優點</vt:lpstr>
      <vt:lpstr>PowerPoint 簡報</vt:lpstr>
      <vt:lpstr>主要選課計算圖案顯示</vt:lpstr>
      <vt:lpstr>PowerPoint 簡報</vt:lpstr>
      <vt:lpstr>設計佈局創意（含網站架構與UX）</vt:lpstr>
      <vt:lpstr>PowerPoint 簡報</vt:lpstr>
      <vt:lpstr>主要介面</vt:lpstr>
      <vt:lpstr>課程列表-可點擊課號&gt;&gt;前往課程詳情</vt:lpstr>
      <vt:lpstr>課程列表-詳情</vt:lpstr>
      <vt:lpstr>基本技術(蒐集資料,css,javascript等)</vt:lpstr>
      <vt:lpstr>PowerPoint 簡報</vt:lpstr>
      <vt:lpstr>PowerPoint 簡報</vt:lpstr>
      <vt:lpstr>PowerPoint 簡報</vt:lpstr>
      <vt:lpstr>Css-Bootstrap 前端框架</vt:lpstr>
      <vt:lpstr>Csslayout-Radial progress bar</vt:lpstr>
      <vt:lpstr>PowerPoint 簡報</vt:lpstr>
      <vt:lpstr>以Axios處理AJAX</vt:lpstr>
      <vt:lpstr>POST   db.ref(“todos”).push</vt:lpstr>
      <vt:lpstr>技術難度與穩定性</vt:lpstr>
      <vt:lpstr>Express 架構</vt:lpstr>
      <vt:lpstr>PowerPoint 簡報</vt:lpstr>
      <vt:lpstr>Saving into localStorage with nodejs</vt:lpstr>
      <vt:lpstr>FIREBASE FUNCTIONS  (Error [ERR_PACKAGE_PATH_NOT_EXPORTED]: No "exports" main defined) </vt:lpstr>
      <vt:lpstr>TypeError: Cannot read properties of undefined (reading 'SDK_VERSION')</vt:lpstr>
      <vt:lpstr>PowerPoint 簡報</vt:lpstr>
      <vt:lpstr>功能內容完整度(比較)</vt:lpstr>
      <vt:lpstr>PowerPoint 簡報</vt:lpstr>
      <vt:lpstr>PowerPoint 簡報</vt:lpstr>
      <vt:lpstr>PowerPoint 簡報</vt:lpstr>
      <vt:lpstr>PowerPoint 簡報</vt:lpstr>
      <vt:lpstr>PowerPoint 簡報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YU-CHUN CHEN</dc:creator>
  <cp:lastModifiedBy>YU-CHUN CHEN</cp:lastModifiedBy>
  <cp:revision>42</cp:revision>
  <dcterms:created xsi:type="dcterms:W3CDTF">2022-12-22T20:00:34Z</dcterms:created>
  <dcterms:modified xsi:type="dcterms:W3CDTF">2022-12-26T16:31:36Z</dcterms:modified>
</cp:coreProperties>
</file>